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Override5.xml" ContentType="application/vnd.openxmlformats-officedocument.themeOverr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Default Extension="bin" ContentType="application/vnd.openxmlformats-officedocument.oleObject"/>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charts/chart4.xml" ContentType="application/vnd.openxmlformats-officedocument.drawingml.chart+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theme/themeOverride3.xml" ContentType="application/vnd.openxmlformats-officedocument.themeOverride+xml"/>
  <Default Extension="xls" ContentType="application/vnd.ms-excel"/>
  <Override PartName="/ppt/notesSlides/notesSlide18.xml" ContentType="application/vnd.openxmlformats-officedocument.presentationml.notesSlid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drawings/drawing1.xml" ContentType="application/vnd.openxmlformats-officedocument.drawingml.chartshapes+xml"/>
  <Override PartName="/ppt/notesSlides/notesSlide19.xml" ContentType="application/vnd.openxmlformats-officedocument.presentationml.notesSlide+xml"/>
  <Override PartName="/ppt/slideLayouts/slideLayout16.xml" ContentType="application/vnd.openxmlformats-officedocument.presentationml.slideLayout+xml"/>
  <Default Extension="jpeg" ContentType="image/jpeg"/>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theme/themeOverride4.xml" ContentType="application/vnd.openxmlformats-officedocument.themeOverr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6" r:id="rId1"/>
    <p:sldMasterId id="2147483652" r:id="rId2"/>
    <p:sldMasterId id="2147483649" r:id="rId3"/>
    <p:sldMasterId id="2147483650" r:id="rId4"/>
    <p:sldMasterId id="2147483651" r:id="rId5"/>
    <p:sldMasterId id="2147483653" r:id="rId6"/>
    <p:sldMasterId id="2147483655" r:id="rId7"/>
    <p:sldMasterId id="2147483661" r:id="rId8"/>
  </p:sldMasterIdLst>
  <p:notesMasterIdLst>
    <p:notesMasterId r:id="rId29"/>
  </p:notesMasterIdLst>
  <p:handoutMasterIdLst>
    <p:handoutMasterId r:id="rId30"/>
  </p:handoutMasterIdLst>
  <p:sldIdLst>
    <p:sldId id="955" r:id="rId9"/>
    <p:sldId id="956" r:id="rId10"/>
    <p:sldId id="962" r:id="rId11"/>
    <p:sldId id="959" r:id="rId12"/>
    <p:sldId id="960" r:id="rId13"/>
    <p:sldId id="961" r:id="rId14"/>
    <p:sldId id="963" r:id="rId15"/>
    <p:sldId id="964" r:id="rId16"/>
    <p:sldId id="965" r:id="rId17"/>
    <p:sldId id="985" r:id="rId18"/>
    <p:sldId id="967" r:id="rId19"/>
    <p:sldId id="968" r:id="rId20"/>
    <p:sldId id="969" r:id="rId21"/>
    <p:sldId id="970" r:id="rId22"/>
    <p:sldId id="971" r:id="rId23"/>
    <p:sldId id="989" r:id="rId24"/>
    <p:sldId id="972" r:id="rId25"/>
    <p:sldId id="990" r:id="rId26"/>
    <p:sldId id="983" r:id="rId27"/>
    <p:sldId id="946" r:id="rId28"/>
  </p:sldIdLst>
  <p:sldSz cx="9875838" cy="7589838"/>
  <p:notesSz cx="7315200" cy="9601200"/>
  <p:defaultTextStyle>
    <a:defPPr>
      <a:defRPr lang="en-US"/>
    </a:defPPr>
    <a:lvl1pPr algn="l" rtl="0" fontAlgn="base">
      <a:spcBef>
        <a:spcPct val="0"/>
      </a:spcBef>
      <a:spcAft>
        <a:spcPct val="0"/>
      </a:spcAft>
      <a:defRPr sz="900" i="1" kern="1200">
        <a:solidFill>
          <a:schemeClr val="tx1"/>
        </a:solidFill>
        <a:latin typeface="Arial" pitchFamily="34" charset="0"/>
        <a:ea typeface="+mn-ea"/>
        <a:cs typeface="+mn-cs"/>
      </a:defRPr>
    </a:lvl1pPr>
    <a:lvl2pPr marL="457200" algn="l" rtl="0" fontAlgn="base">
      <a:spcBef>
        <a:spcPct val="0"/>
      </a:spcBef>
      <a:spcAft>
        <a:spcPct val="0"/>
      </a:spcAft>
      <a:defRPr sz="900" i="1" kern="1200">
        <a:solidFill>
          <a:schemeClr val="tx1"/>
        </a:solidFill>
        <a:latin typeface="Arial" pitchFamily="34" charset="0"/>
        <a:ea typeface="+mn-ea"/>
        <a:cs typeface="+mn-cs"/>
      </a:defRPr>
    </a:lvl2pPr>
    <a:lvl3pPr marL="914400" algn="l" rtl="0" fontAlgn="base">
      <a:spcBef>
        <a:spcPct val="0"/>
      </a:spcBef>
      <a:spcAft>
        <a:spcPct val="0"/>
      </a:spcAft>
      <a:defRPr sz="900" i="1" kern="1200">
        <a:solidFill>
          <a:schemeClr val="tx1"/>
        </a:solidFill>
        <a:latin typeface="Arial" pitchFamily="34" charset="0"/>
        <a:ea typeface="+mn-ea"/>
        <a:cs typeface="+mn-cs"/>
      </a:defRPr>
    </a:lvl3pPr>
    <a:lvl4pPr marL="1371600" algn="l" rtl="0" fontAlgn="base">
      <a:spcBef>
        <a:spcPct val="0"/>
      </a:spcBef>
      <a:spcAft>
        <a:spcPct val="0"/>
      </a:spcAft>
      <a:defRPr sz="900" i="1" kern="1200">
        <a:solidFill>
          <a:schemeClr val="tx1"/>
        </a:solidFill>
        <a:latin typeface="Arial" pitchFamily="34" charset="0"/>
        <a:ea typeface="+mn-ea"/>
        <a:cs typeface="+mn-cs"/>
      </a:defRPr>
    </a:lvl4pPr>
    <a:lvl5pPr marL="1828800" algn="l" rtl="0" fontAlgn="base">
      <a:spcBef>
        <a:spcPct val="0"/>
      </a:spcBef>
      <a:spcAft>
        <a:spcPct val="0"/>
      </a:spcAft>
      <a:defRPr sz="900" i="1" kern="1200">
        <a:solidFill>
          <a:schemeClr val="tx1"/>
        </a:solidFill>
        <a:latin typeface="Arial" pitchFamily="34" charset="0"/>
        <a:ea typeface="+mn-ea"/>
        <a:cs typeface="+mn-cs"/>
      </a:defRPr>
    </a:lvl5pPr>
    <a:lvl6pPr marL="2286000" algn="l" defTabSz="914400" rtl="0" eaLnBrk="1" latinLnBrk="0" hangingPunct="1">
      <a:defRPr sz="900" i="1" kern="1200">
        <a:solidFill>
          <a:schemeClr val="tx1"/>
        </a:solidFill>
        <a:latin typeface="Arial" pitchFamily="34" charset="0"/>
        <a:ea typeface="+mn-ea"/>
        <a:cs typeface="+mn-cs"/>
      </a:defRPr>
    </a:lvl6pPr>
    <a:lvl7pPr marL="2743200" algn="l" defTabSz="914400" rtl="0" eaLnBrk="1" latinLnBrk="0" hangingPunct="1">
      <a:defRPr sz="900" i="1" kern="1200">
        <a:solidFill>
          <a:schemeClr val="tx1"/>
        </a:solidFill>
        <a:latin typeface="Arial" pitchFamily="34" charset="0"/>
        <a:ea typeface="+mn-ea"/>
        <a:cs typeface="+mn-cs"/>
      </a:defRPr>
    </a:lvl7pPr>
    <a:lvl8pPr marL="3200400" algn="l" defTabSz="914400" rtl="0" eaLnBrk="1" latinLnBrk="0" hangingPunct="1">
      <a:defRPr sz="900" i="1" kern="1200">
        <a:solidFill>
          <a:schemeClr val="tx1"/>
        </a:solidFill>
        <a:latin typeface="Arial" pitchFamily="34" charset="0"/>
        <a:ea typeface="+mn-ea"/>
        <a:cs typeface="+mn-cs"/>
      </a:defRPr>
    </a:lvl8pPr>
    <a:lvl9pPr marL="3657600" algn="l" defTabSz="914400" rtl="0" eaLnBrk="1" latinLnBrk="0" hangingPunct="1">
      <a:defRPr sz="900" i="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C2E7EE"/>
    <a:srgbClr val="B6EAFA"/>
    <a:srgbClr val="66FFFF"/>
    <a:srgbClr val="CCFFFF"/>
    <a:srgbClr val="99CCFF"/>
    <a:srgbClr val="CCFFCC"/>
    <a:srgbClr val="66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921" autoAdjust="0"/>
    <p:restoredTop sz="98351" autoAdjust="0"/>
  </p:normalViewPr>
  <p:slideViewPr>
    <p:cSldViewPr snapToGrid="0">
      <p:cViewPr>
        <p:scale>
          <a:sx n="66" d="100"/>
          <a:sy n="66" d="100"/>
        </p:scale>
        <p:origin x="-1734" y="-234"/>
      </p:cViewPr>
      <p:guideLst>
        <p:guide orient="horz" pos="2391"/>
        <p:guide orient="horz" pos="1412"/>
        <p:guide orient="horz" pos="4638"/>
        <p:guide pos="302"/>
        <p:guide pos="5934"/>
      </p:guideLst>
    </p:cSldViewPr>
  </p:slideViewPr>
  <p:outlineViewPr>
    <p:cViewPr>
      <p:scale>
        <a:sx n="33" d="100"/>
        <a:sy n="33" d="100"/>
      </p:scale>
      <p:origin x="0" y="8880"/>
    </p:cViewPr>
  </p:outlineViewPr>
  <p:notesTextViewPr>
    <p:cViewPr>
      <p:scale>
        <a:sx n="100" d="100"/>
        <a:sy n="100" d="100"/>
      </p:scale>
      <p:origin x="0" y="0"/>
    </p:cViewPr>
  </p:notesTextViewPr>
  <p:sorterViewPr>
    <p:cViewPr>
      <p:scale>
        <a:sx n="66" d="100"/>
        <a:sy n="66" d="100"/>
      </p:scale>
      <p:origin x="0" y="438"/>
    </p:cViewPr>
  </p:sorterViewPr>
  <p:notesViewPr>
    <p:cSldViewPr snapToGrid="0">
      <p:cViewPr varScale="1">
        <p:scale>
          <a:sx n="57" d="100"/>
          <a:sy n="57" d="100"/>
        </p:scale>
        <p:origin x="-2472" y="-84"/>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GMitchell\My%20Documents\SVIA%20Documents\2009%20Fall%20Forum\401k%20by%20plan%20type%20EBRI.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GMitchell\My%20Documents\SVIA%20Documents\2009%20Fall%20Forum\401k%20by%20plan%20type%20EBRI.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GMitchell\My%20Documents\SVIA%20Documents\2009%20Fall%20Forum\EBRI%20ICI%202008%20on%20Asset%20Allocation.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Documents%20and%20Settings\Winfield\Local%20Settings\Temporary%20Internet%20Files\Content.Outlook\OVE862IA\SV_MM_Bond_data%20through%20June%202010.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C:\Documents%20and%20Settings\Winfield\Local%20Settings\Temporary%20Internet%20Files\Content.Outlook\OVE862IA\SV_MM_Bond_data%20through%20June%202010.xls"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Documents%20and%20Settings\Gina%20Mitchell\My%20Documents\SVIA%20Documents\New%20York%20Life%20June%2017%202010\SVIA's%2013th%20summary%20report%20as%20of%20June%2018%202009.xlsx"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sz="1000" dirty="0"/>
              <a:t>Average Asset Allocation of 401(k) Accounts for Plans with Stable Value Fund Investment Option and No Company Stock</a:t>
            </a:r>
          </a:p>
        </c:rich>
      </c:tx>
      <c:layout>
        <c:manualLayout>
          <c:xMode val="edge"/>
          <c:yMode val="edge"/>
          <c:x val="0.10452777777777776"/>
          <c:y val="2.777777777777855E-2"/>
        </c:manualLayout>
      </c:layout>
    </c:title>
    <c:plotArea>
      <c:layout>
        <c:manualLayout>
          <c:layoutTarget val="inner"/>
          <c:xMode val="edge"/>
          <c:yMode val="edge"/>
          <c:x val="5.3936265042341988E-2"/>
          <c:y val="0.15292878001874971"/>
          <c:w val="0.9209065022532561"/>
          <c:h val="0.51701240155962358"/>
        </c:manualLayout>
      </c:layout>
      <c:barChart>
        <c:barDir val="col"/>
        <c:grouping val="clustered"/>
        <c:ser>
          <c:idx val="0"/>
          <c:order val="0"/>
          <c:tx>
            <c:strRef>
              <c:f>Sheet1!$B$1</c:f>
              <c:strCache>
                <c:ptCount val="1"/>
                <c:pt idx="0">
                  <c:v>2008</c:v>
                </c:pt>
              </c:strCache>
            </c:strRef>
          </c:tx>
          <c:spPr>
            <a:solidFill>
              <a:srgbClr val="7030A0"/>
            </a:solidFill>
          </c:spPr>
          <c:cat>
            <c:strRef>
              <c:f>Sheet1!$A$2:$A$8</c:f>
              <c:strCache>
                <c:ptCount val="7"/>
                <c:pt idx="0">
                  <c:v>Equities</c:v>
                </c:pt>
                <c:pt idx="1">
                  <c:v>Lifecycle Funds</c:v>
                </c:pt>
                <c:pt idx="2">
                  <c:v>Non-Lifecycle Funds</c:v>
                </c:pt>
                <c:pt idx="3">
                  <c:v>Bond Funds</c:v>
                </c:pt>
                <c:pt idx="4">
                  <c:v>Money Market Funds</c:v>
                </c:pt>
                <c:pt idx="5">
                  <c:v>Stable Value Funds</c:v>
                </c:pt>
                <c:pt idx="6">
                  <c:v>Company Stock</c:v>
                </c:pt>
              </c:strCache>
            </c:strRef>
          </c:cat>
          <c:val>
            <c:numRef>
              <c:f>Sheet1!$B$2:$B$8</c:f>
              <c:numCache>
                <c:formatCode>General</c:formatCode>
                <c:ptCount val="7"/>
                <c:pt idx="0">
                  <c:v>39.800000000000004</c:v>
                </c:pt>
                <c:pt idx="1">
                  <c:v>5.3</c:v>
                </c:pt>
                <c:pt idx="2">
                  <c:v>12.6</c:v>
                </c:pt>
                <c:pt idx="3">
                  <c:v>8.3000000000000007</c:v>
                </c:pt>
                <c:pt idx="4">
                  <c:v>4.9000000000000004</c:v>
                </c:pt>
                <c:pt idx="5">
                  <c:v>25.5</c:v>
                </c:pt>
              </c:numCache>
            </c:numRef>
          </c:val>
        </c:ser>
        <c:ser>
          <c:idx val="1"/>
          <c:order val="1"/>
          <c:tx>
            <c:strRef>
              <c:f>Sheet1!$C$1</c:f>
              <c:strCache>
                <c:ptCount val="1"/>
                <c:pt idx="0">
                  <c:v>2006</c:v>
                </c:pt>
              </c:strCache>
            </c:strRef>
          </c:tx>
          <c:spPr>
            <a:solidFill>
              <a:srgbClr val="0000FF"/>
            </a:solidFill>
          </c:spPr>
          <c:cat>
            <c:strRef>
              <c:f>Sheet1!$A$2:$A$8</c:f>
              <c:strCache>
                <c:ptCount val="7"/>
                <c:pt idx="0">
                  <c:v>Equities</c:v>
                </c:pt>
                <c:pt idx="1">
                  <c:v>Lifecycle Funds</c:v>
                </c:pt>
                <c:pt idx="2">
                  <c:v>Non-Lifecycle Funds</c:v>
                </c:pt>
                <c:pt idx="3">
                  <c:v>Bond Funds</c:v>
                </c:pt>
                <c:pt idx="4">
                  <c:v>Money Market Funds</c:v>
                </c:pt>
                <c:pt idx="5">
                  <c:v>Stable Value Funds</c:v>
                </c:pt>
                <c:pt idx="6">
                  <c:v>Company Stock</c:v>
                </c:pt>
              </c:strCache>
            </c:strRef>
          </c:cat>
          <c:val>
            <c:numRef>
              <c:f>Sheet1!$C$2:$C$8</c:f>
              <c:numCache>
                <c:formatCode>General</c:formatCode>
                <c:ptCount val="7"/>
                <c:pt idx="0">
                  <c:v>54.1</c:v>
                </c:pt>
                <c:pt idx="2">
                  <c:v>15.4</c:v>
                </c:pt>
                <c:pt idx="3">
                  <c:v>5.9</c:v>
                </c:pt>
                <c:pt idx="4">
                  <c:v>3.4</c:v>
                </c:pt>
                <c:pt idx="5">
                  <c:v>17.7</c:v>
                </c:pt>
              </c:numCache>
            </c:numRef>
          </c:val>
        </c:ser>
        <c:dLbls>
          <c:showVal val="1"/>
        </c:dLbls>
        <c:overlap val="-25"/>
        <c:axId val="71941120"/>
        <c:axId val="71996160"/>
      </c:barChart>
      <c:catAx>
        <c:axId val="71941120"/>
        <c:scaling>
          <c:orientation val="minMax"/>
        </c:scaling>
        <c:axPos val="b"/>
        <c:majorTickMark val="none"/>
        <c:tickLblPos val="nextTo"/>
        <c:crossAx val="71996160"/>
        <c:crosses val="autoZero"/>
        <c:auto val="1"/>
        <c:lblAlgn val="ctr"/>
        <c:lblOffset val="100"/>
      </c:catAx>
      <c:valAx>
        <c:axId val="71996160"/>
        <c:scaling>
          <c:orientation val="minMax"/>
        </c:scaling>
        <c:delete val="1"/>
        <c:axPos val="l"/>
        <c:numFmt formatCode="General" sourceLinked="1"/>
        <c:tickLblPos val="none"/>
        <c:crossAx val="71941120"/>
        <c:crosses val="autoZero"/>
        <c:crossBetween val="between"/>
      </c:valAx>
      <c:spPr>
        <a:solidFill>
          <a:srgbClr val="CCECFF"/>
        </a:solidFill>
      </c:spPr>
    </c:plotArea>
    <c:legend>
      <c:legendPos val="b"/>
      <c:layout/>
    </c:legend>
    <c:plotVisOnly val="1"/>
  </c:chart>
  <c:spPr>
    <a:solidFill>
      <a:srgbClr val="CCECFF"/>
    </a:solidFill>
    <a:ln>
      <a:solidFill>
        <a:srgbClr val="CCECFF"/>
      </a:solidFill>
    </a:ln>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sz="1000" dirty="0"/>
              <a:t>Average</a:t>
            </a:r>
            <a:r>
              <a:rPr lang="en-US" sz="1000" baseline="0" dirty="0"/>
              <a:t> Asset Allocation of 401(k) Accounts for Plans with Stable Value Fund Investment Option and Employer Stock</a:t>
            </a:r>
            <a:endParaRPr lang="en-US" sz="1000" dirty="0"/>
          </a:p>
        </c:rich>
      </c:tx>
      <c:layout/>
      <c:spPr>
        <a:solidFill>
          <a:srgbClr val="CCECFF"/>
        </a:solidFill>
      </c:spPr>
    </c:title>
    <c:plotArea>
      <c:layout/>
      <c:barChart>
        <c:barDir val="col"/>
        <c:grouping val="clustered"/>
        <c:ser>
          <c:idx val="0"/>
          <c:order val="0"/>
          <c:tx>
            <c:strRef>
              <c:f>Sheet1!$B$10</c:f>
              <c:strCache>
                <c:ptCount val="1"/>
                <c:pt idx="0">
                  <c:v>2008</c:v>
                </c:pt>
              </c:strCache>
            </c:strRef>
          </c:tx>
          <c:spPr>
            <a:solidFill>
              <a:srgbClr val="7030A0"/>
            </a:solidFill>
          </c:spPr>
          <c:cat>
            <c:strRef>
              <c:f>Sheet1!$A$11:$A$17</c:f>
              <c:strCache>
                <c:ptCount val="7"/>
                <c:pt idx="0">
                  <c:v>Equities</c:v>
                </c:pt>
                <c:pt idx="1">
                  <c:v>Lifecycle Funds</c:v>
                </c:pt>
                <c:pt idx="2">
                  <c:v>Non-Lifecycle Funds</c:v>
                </c:pt>
                <c:pt idx="3">
                  <c:v>Bond Funds</c:v>
                </c:pt>
                <c:pt idx="4">
                  <c:v>Money Market Funds</c:v>
                </c:pt>
                <c:pt idx="5">
                  <c:v>Stable Value Funds</c:v>
                </c:pt>
                <c:pt idx="6">
                  <c:v>Company Stock</c:v>
                </c:pt>
              </c:strCache>
            </c:strRef>
          </c:cat>
          <c:val>
            <c:numRef>
              <c:f>Sheet1!$B$11:$B$17</c:f>
              <c:numCache>
                <c:formatCode>General</c:formatCode>
                <c:ptCount val="7"/>
                <c:pt idx="0">
                  <c:v>33.200000000000003</c:v>
                </c:pt>
                <c:pt idx="1">
                  <c:v>5.3</c:v>
                </c:pt>
                <c:pt idx="2">
                  <c:v>7.1</c:v>
                </c:pt>
                <c:pt idx="3">
                  <c:v>7.1</c:v>
                </c:pt>
                <c:pt idx="4">
                  <c:v>3.1</c:v>
                </c:pt>
                <c:pt idx="5">
                  <c:v>25.4</c:v>
                </c:pt>
                <c:pt idx="6">
                  <c:v>15.5</c:v>
                </c:pt>
              </c:numCache>
            </c:numRef>
          </c:val>
        </c:ser>
        <c:ser>
          <c:idx val="1"/>
          <c:order val="1"/>
          <c:tx>
            <c:strRef>
              <c:f>Sheet1!$C$10</c:f>
              <c:strCache>
                <c:ptCount val="1"/>
                <c:pt idx="0">
                  <c:v>2006</c:v>
                </c:pt>
              </c:strCache>
            </c:strRef>
          </c:tx>
          <c:spPr>
            <a:solidFill>
              <a:srgbClr val="0000FF"/>
            </a:solidFill>
          </c:spPr>
          <c:cat>
            <c:strRef>
              <c:f>Sheet1!$A$11:$A$17</c:f>
              <c:strCache>
                <c:ptCount val="7"/>
                <c:pt idx="0">
                  <c:v>Equities</c:v>
                </c:pt>
                <c:pt idx="1">
                  <c:v>Lifecycle Funds</c:v>
                </c:pt>
                <c:pt idx="2">
                  <c:v>Non-Lifecycle Funds</c:v>
                </c:pt>
                <c:pt idx="3">
                  <c:v>Bond Funds</c:v>
                </c:pt>
                <c:pt idx="4">
                  <c:v>Money Market Funds</c:v>
                </c:pt>
                <c:pt idx="5">
                  <c:v>Stable Value Funds</c:v>
                </c:pt>
                <c:pt idx="6">
                  <c:v>Company Stock</c:v>
                </c:pt>
              </c:strCache>
            </c:strRef>
          </c:cat>
          <c:val>
            <c:numRef>
              <c:f>Sheet1!$C$11:$C$17</c:f>
              <c:numCache>
                <c:formatCode>General</c:formatCode>
                <c:ptCount val="7"/>
                <c:pt idx="0">
                  <c:v>43.8</c:v>
                </c:pt>
                <c:pt idx="2">
                  <c:v>10.200000000000001</c:v>
                </c:pt>
                <c:pt idx="3">
                  <c:v>5.0999999999999996</c:v>
                </c:pt>
                <c:pt idx="4">
                  <c:v>1.9000000000000001</c:v>
                </c:pt>
                <c:pt idx="5">
                  <c:v>17.100000000000001</c:v>
                </c:pt>
                <c:pt idx="6">
                  <c:v>18.5</c:v>
                </c:pt>
              </c:numCache>
            </c:numRef>
          </c:val>
        </c:ser>
        <c:dLbls>
          <c:showVal val="1"/>
        </c:dLbls>
        <c:overlap val="-25"/>
        <c:axId val="72080768"/>
        <c:axId val="72262784"/>
      </c:barChart>
      <c:catAx>
        <c:axId val="72080768"/>
        <c:scaling>
          <c:orientation val="minMax"/>
        </c:scaling>
        <c:axPos val="b"/>
        <c:majorTickMark val="none"/>
        <c:tickLblPos val="nextTo"/>
        <c:crossAx val="72262784"/>
        <c:crosses val="autoZero"/>
        <c:auto val="1"/>
        <c:lblAlgn val="ctr"/>
        <c:lblOffset val="100"/>
      </c:catAx>
      <c:valAx>
        <c:axId val="72262784"/>
        <c:scaling>
          <c:orientation val="minMax"/>
        </c:scaling>
        <c:delete val="1"/>
        <c:axPos val="l"/>
        <c:numFmt formatCode="General" sourceLinked="1"/>
        <c:tickLblPos val="none"/>
        <c:crossAx val="72080768"/>
        <c:crosses val="autoZero"/>
        <c:crossBetween val="between"/>
      </c:valAx>
      <c:spPr>
        <a:solidFill>
          <a:srgbClr val="CCECFF"/>
        </a:solidFill>
      </c:spPr>
    </c:plotArea>
    <c:legend>
      <c:legendPos val="b"/>
      <c:layout/>
    </c:legend>
    <c:plotVisOnly val="1"/>
  </c:chart>
  <c:spPr>
    <a:solidFill>
      <a:srgbClr val="CCECFF"/>
    </a:solidFill>
    <a:ln>
      <a:solidFill>
        <a:srgbClr val="CCECFF"/>
      </a:solidFill>
    </a:ln>
  </c:sp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tx>
            <c:strRef>
              <c:f>Sheet1!$A$2</c:f>
              <c:strCache>
                <c:ptCount val="1"/>
                <c:pt idx="0">
                  <c:v>20s</c:v>
                </c:pt>
              </c:strCache>
            </c:strRef>
          </c:tx>
          <c:spPr>
            <a:solidFill>
              <a:srgbClr val="0000CC"/>
            </a:solidFill>
          </c:spPr>
          <c:dLbls>
            <c:txPr>
              <a:bodyPr/>
              <a:lstStyle/>
              <a:p>
                <a:pPr>
                  <a:defRPr sz="700"/>
                </a:pPr>
                <a:endParaRPr lang="en-US"/>
              </a:p>
            </c:txPr>
            <c:showVal val="1"/>
          </c:dLbls>
          <c:cat>
            <c:strRef>
              <c:f>Sheet1!$B$1:$J$1</c:f>
              <c:strCache>
                <c:ptCount val="9"/>
                <c:pt idx="0">
                  <c:v>Equity Funds</c:v>
                </c:pt>
                <c:pt idx="1">
                  <c:v>Lifecycle Funds</c:v>
                </c:pt>
                <c:pt idx="2">
                  <c:v>Non-Lifecycle Funds</c:v>
                </c:pt>
                <c:pt idx="3">
                  <c:v>Bond Funds</c:v>
                </c:pt>
                <c:pt idx="4">
                  <c:v>Money Market Funds</c:v>
                </c:pt>
                <c:pt idx="5">
                  <c:v>Stable Value Funds</c:v>
                </c:pt>
                <c:pt idx="6">
                  <c:v>Company Stock</c:v>
                </c:pt>
                <c:pt idx="7">
                  <c:v>Other</c:v>
                </c:pt>
                <c:pt idx="8">
                  <c:v>Unknown</c:v>
                </c:pt>
              </c:strCache>
            </c:strRef>
          </c:cat>
          <c:val>
            <c:numRef>
              <c:f>Sheet1!$B$2:$J$2</c:f>
              <c:numCache>
                <c:formatCode>0.0</c:formatCode>
                <c:ptCount val="9"/>
                <c:pt idx="0">
                  <c:v>38</c:v>
                </c:pt>
                <c:pt idx="1">
                  <c:v>15.2</c:v>
                </c:pt>
                <c:pt idx="2">
                  <c:v>3</c:v>
                </c:pt>
                <c:pt idx="3">
                  <c:v>9.3000000000000007</c:v>
                </c:pt>
                <c:pt idx="4">
                  <c:v>5.5</c:v>
                </c:pt>
                <c:pt idx="5">
                  <c:v>8.4</c:v>
                </c:pt>
                <c:pt idx="6">
                  <c:v>7.8</c:v>
                </c:pt>
                <c:pt idx="7">
                  <c:v>1.3</c:v>
                </c:pt>
                <c:pt idx="8">
                  <c:v>1.3</c:v>
                </c:pt>
              </c:numCache>
            </c:numRef>
          </c:val>
        </c:ser>
        <c:ser>
          <c:idx val="1"/>
          <c:order val="1"/>
          <c:tx>
            <c:strRef>
              <c:f>Sheet1!$A$3</c:f>
              <c:strCache>
                <c:ptCount val="1"/>
                <c:pt idx="0">
                  <c:v>30s</c:v>
                </c:pt>
              </c:strCache>
            </c:strRef>
          </c:tx>
          <c:spPr>
            <a:solidFill>
              <a:schemeClr val="accent2">
                <a:lumMod val="75000"/>
              </a:schemeClr>
            </a:solidFill>
          </c:spPr>
          <c:dLbls>
            <c:txPr>
              <a:bodyPr/>
              <a:lstStyle/>
              <a:p>
                <a:pPr>
                  <a:defRPr sz="600"/>
                </a:pPr>
                <a:endParaRPr lang="en-US"/>
              </a:p>
            </c:txPr>
            <c:showVal val="1"/>
          </c:dLbls>
          <c:cat>
            <c:strRef>
              <c:f>Sheet1!$B$1:$J$1</c:f>
              <c:strCache>
                <c:ptCount val="9"/>
                <c:pt idx="0">
                  <c:v>Equity Funds</c:v>
                </c:pt>
                <c:pt idx="1">
                  <c:v>Lifecycle Funds</c:v>
                </c:pt>
                <c:pt idx="2">
                  <c:v>Non-Lifecycle Funds</c:v>
                </c:pt>
                <c:pt idx="3">
                  <c:v>Bond Funds</c:v>
                </c:pt>
                <c:pt idx="4">
                  <c:v>Money Market Funds</c:v>
                </c:pt>
                <c:pt idx="5">
                  <c:v>Stable Value Funds</c:v>
                </c:pt>
                <c:pt idx="6">
                  <c:v>Company Stock</c:v>
                </c:pt>
                <c:pt idx="7">
                  <c:v>Other</c:v>
                </c:pt>
                <c:pt idx="8">
                  <c:v>Unknown</c:v>
                </c:pt>
              </c:strCache>
            </c:strRef>
          </c:cat>
          <c:val>
            <c:numRef>
              <c:f>Sheet1!$B$3:$J$3</c:f>
              <c:numCache>
                <c:formatCode>0.0</c:formatCode>
                <c:ptCount val="9"/>
                <c:pt idx="0">
                  <c:v>47</c:v>
                </c:pt>
                <c:pt idx="1">
                  <c:v>9.1</c:v>
                </c:pt>
                <c:pt idx="2">
                  <c:v>8.8000000000000007</c:v>
                </c:pt>
                <c:pt idx="3">
                  <c:v>10.3</c:v>
                </c:pt>
                <c:pt idx="4">
                  <c:v>5.2</c:v>
                </c:pt>
                <c:pt idx="5">
                  <c:v>7.4</c:v>
                </c:pt>
                <c:pt idx="6">
                  <c:v>8.7000000000000011</c:v>
                </c:pt>
                <c:pt idx="7">
                  <c:v>1.9000000000000001</c:v>
                </c:pt>
                <c:pt idx="8">
                  <c:v>1.4</c:v>
                </c:pt>
              </c:numCache>
            </c:numRef>
          </c:val>
        </c:ser>
        <c:ser>
          <c:idx val="2"/>
          <c:order val="2"/>
          <c:tx>
            <c:strRef>
              <c:f>Sheet1!$A$4</c:f>
              <c:strCache>
                <c:ptCount val="1"/>
                <c:pt idx="0">
                  <c:v>40s</c:v>
                </c:pt>
              </c:strCache>
            </c:strRef>
          </c:tx>
          <c:spPr>
            <a:solidFill>
              <a:srgbClr val="FF0000"/>
            </a:solidFill>
          </c:spPr>
          <c:dLbls>
            <c:txPr>
              <a:bodyPr/>
              <a:lstStyle/>
              <a:p>
                <a:pPr>
                  <a:defRPr sz="600"/>
                </a:pPr>
                <a:endParaRPr lang="en-US"/>
              </a:p>
            </c:txPr>
            <c:showVal val="1"/>
          </c:dLbls>
          <c:cat>
            <c:strRef>
              <c:f>Sheet1!$B$1:$J$1</c:f>
              <c:strCache>
                <c:ptCount val="9"/>
                <c:pt idx="0">
                  <c:v>Equity Funds</c:v>
                </c:pt>
                <c:pt idx="1">
                  <c:v>Lifecycle Funds</c:v>
                </c:pt>
                <c:pt idx="2">
                  <c:v>Non-Lifecycle Funds</c:v>
                </c:pt>
                <c:pt idx="3">
                  <c:v>Bond Funds</c:v>
                </c:pt>
                <c:pt idx="4">
                  <c:v>Money Market Funds</c:v>
                </c:pt>
                <c:pt idx="5">
                  <c:v>Stable Value Funds</c:v>
                </c:pt>
                <c:pt idx="6">
                  <c:v>Company Stock</c:v>
                </c:pt>
                <c:pt idx="7">
                  <c:v>Other</c:v>
                </c:pt>
                <c:pt idx="8">
                  <c:v>Unknown</c:v>
                </c:pt>
              </c:strCache>
            </c:strRef>
          </c:cat>
          <c:val>
            <c:numRef>
              <c:f>Sheet1!$B$4:$J$4</c:f>
              <c:numCache>
                <c:formatCode>0.0</c:formatCode>
                <c:ptCount val="9"/>
                <c:pt idx="0">
                  <c:v>44.1</c:v>
                </c:pt>
                <c:pt idx="1">
                  <c:v>6.8</c:v>
                </c:pt>
                <c:pt idx="2">
                  <c:v>8.2000000000000011</c:v>
                </c:pt>
                <c:pt idx="3">
                  <c:v>10.9</c:v>
                </c:pt>
                <c:pt idx="4">
                  <c:v>5.7</c:v>
                </c:pt>
                <c:pt idx="5">
                  <c:v>10.4</c:v>
                </c:pt>
                <c:pt idx="6">
                  <c:v>10.1</c:v>
                </c:pt>
                <c:pt idx="7">
                  <c:v>2.2999999999999998</c:v>
                </c:pt>
                <c:pt idx="8">
                  <c:v>1.2</c:v>
                </c:pt>
              </c:numCache>
            </c:numRef>
          </c:val>
        </c:ser>
        <c:ser>
          <c:idx val="3"/>
          <c:order val="3"/>
          <c:tx>
            <c:strRef>
              <c:f>Sheet1!$A$5</c:f>
              <c:strCache>
                <c:ptCount val="1"/>
                <c:pt idx="0">
                  <c:v>50s</c:v>
                </c:pt>
              </c:strCache>
            </c:strRef>
          </c:tx>
          <c:spPr>
            <a:solidFill>
              <a:srgbClr val="FFC000"/>
            </a:solidFill>
          </c:spPr>
          <c:dLbls>
            <c:txPr>
              <a:bodyPr/>
              <a:lstStyle/>
              <a:p>
                <a:pPr>
                  <a:defRPr sz="600"/>
                </a:pPr>
                <a:endParaRPr lang="en-US"/>
              </a:p>
            </c:txPr>
            <c:showVal val="1"/>
          </c:dLbls>
          <c:cat>
            <c:strRef>
              <c:f>Sheet1!$B$1:$J$1</c:f>
              <c:strCache>
                <c:ptCount val="9"/>
                <c:pt idx="0">
                  <c:v>Equity Funds</c:v>
                </c:pt>
                <c:pt idx="1">
                  <c:v>Lifecycle Funds</c:v>
                </c:pt>
                <c:pt idx="2">
                  <c:v>Non-Lifecycle Funds</c:v>
                </c:pt>
                <c:pt idx="3">
                  <c:v>Bond Funds</c:v>
                </c:pt>
                <c:pt idx="4">
                  <c:v>Money Market Funds</c:v>
                </c:pt>
                <c:pt idx="5">
                  <c:v>Stable Value Funds</c:v>
                </c:pt>
                <c:pt idx="6">
                  <c:v>Company Stock</c:v>
                </c:pt>
                <c:pt idx="7">
                  <c:v>Other</c:v>
                </c:pt>
                <c:pt idx="8">
                  <c:v>Unknown</c:v>
                </c:pt>
              </c:strCache>
            </c:strRef>
          </c:cat>
          <c:val>
            <c:numRef>
              <c:f>Sheet1!$B$5:$J$5</c:f>
              <c:numCache>
                <c:formatCode>0.0</c:formatCode>
                <c:ptCount val="9"/>
                <c:pt idx="0">
                  <c:v>35.200000000000003</c:v>
                </c:pt>
                <c:pt idx="1">
                  <c:v>6.2</c:v>
                </c:pt>
                <c:pt idx="2">
                  <c:v>8.3000000000000007</c:v>
                </c:pt>
                <c:pt idx="3">
                  <c:v>12.7</c:v>
                </c:pt>
                <c:pt idx="4">
                  <c:v>7.3</c:v>
                </c:pt>
                <c:pt idx="5">
                  <c:v>16.2</c:v>
                </c:pt>
                <c:pt idx="6">
                  <c:v>10.5</c:v>
                </c:pt>
                <c:pt idx="7">
                  <c:v>2.5</c:v>
                </c:pt>
                <c:pt idx="8">
                  <c:v>0.9</c:v>
                </c:pt>
              </c:numCache>
            </c:numRef>
          </c:val>
        </c:ser>
        <c:ser>
          <c:idx val="4"/>
          <c:order val="4"/>
          <c:tx>
            <c:strRef>
              <c:f>Sheet1!$A$6</c:f>
              <c:strCache>
                <c:ptCount val="1"/>
                <c:pt idx="0">
                  <c:v>60s</c:v>
                </c:pt>
              </c:strCache>
            </c:strRef>
          </c:tx>
          <c:spPr>
            <a:solidFill>
              <a:srgbClr val="9900CC"/>
            </a:solidFill>
          </c:spPr>
          <c:dLbls>
            <c:txPr>
              <a:bodyPr/>
              <a:lstStyle/>
              <a:p>
                <a:pPr>
                  <a:defRPr sz="600"/>
                </a:pPr>
                <a:endParaRPr lang="en-US"/>
              </a:p>
            </c:txPr>
            <c:showVal val="1"/>
          </c:dLbls>
          <c:cat>
            <c:strRef>
              <c:f>Sheet1!$B$1:$J$1</c:f>
              <c:strCache>
                <c:ptCount val="9"/>
                <c:pt idx="0">
                  <c:v>Equity Funds</c:v>
                </c:pt>
                <c:pt idx="1">
                  <c:v>Lifecycle Funds</c:v>
                </c:pt>
                <c:pt idx="2">
                  <c:v>Non-Lifecycle Funds</c:v>
                </c:pt>
                <c:pt idx="3">
                  <c:v>Bond Funds</c:v>
                </c:pt>
                <c:pt idx="4">
                  <c:v>Money Market Funds</c:v>
                </c:pt>
                <c:pt idx="5">
                  <c:v>Stable Value Funds</c:v>
                </c:pt>
                <c:pt idx="6">
                  <c:v>Company Stock</c:v>
                </c:pt>
                <c:pt idx="7">
                  <c:v>Other</c:v>
                </c:pt>
                <c:pt idx="8">
                  <c:v>Unknown</c:v>
                </c:pt>
              </c:strCache>
            </c:strRef>
          </c:cat>
          <c:val>
            <c:numRef>
              <c:f>Sheet1!$B$6:$J$6</c:f>
              <c:numCache>
                <c:formatCode>0.0</c:formatCode>
                <c:ptCount val="9"/>
                <c:pt idx="0">
                  <c:v>28</c:v>
                </c:pt>
                <c:pt idx="1">
                  <c:v>5.5</c:v>
                </c:pt>
                <c:pt idx="2">
                  <c:v>7.7</c:v>
                </c:pt>
                <c:pt idx="3">
                  <c:v>14.5</c:v>
                </c:pt>
                <c:pt idx="4">
                  <c:v>9.4</c:v>
                </c:pt>
                <c:pt idx="5">
                  <c:v>23.2</c:v>
                </c:pt>
                <c:pt idx="6">
                  <c:v>8.4</c:v>
                </c:pt>
                <c:pt idx="7">
                  <c:v>2.6</c:v>
                </c:pt>
                <c:pt idx="8">
                  <c:v>0.70000000000000062</c:v>
                </c:pt>
              </c:numCache>
            </c:numRef>
          </c:val>
        </c:ser>
        <c:ser>
          <c:idx val="5"/>
          <c:order val="5"/>
          <c:tx>
            <c:strRef>
              <c:f>Sheet1!$A$7</c:f>
              <c:strCache>
                <c:ptCount val="1"/>
                <c:pt idx="0">
                  <c:v>All</c:v>
                </c:pt>
              </c:strCache>
            </c:strRef>
          </c:tx>
          <c:spPr>
            <a:solidFill>
              <a:srgbClr val="000000"/>
            </a:solidFill>
          </c:spPr>
          <c:dLbls>
            <c:txPr>
              <a:bodyPr/>
              <a:lstStyle/>
              <a:p>
                <a:pPr>
                  <a:defRPr sz="600"/>
                </a:pPr>
                <a:endParaRPr lang="en-US"/>
              </a:p>
            </c:txPr>
            <c:showVal val="1"/>
          </c:dLbls>
          <c:cat>
            <c:strRef>
              <c:f>Sheet1!$B$1:$J$1</c:f>
              <c:strCache>
                <c:ptCount val="9"/>
                <c:pt idx="0">
                  <c:v>Equity Funds</c:v>
                </c:pt>
                <c:pt idx="1">
                  <c:v>Lifecycle Funds</c:v>
                </c:pt>
                <c:pt idx="2">
                  <c:v>Non-Lifecycle Funds</c:v>
                </c:pt>
                <c:pt idx="3">
                  <c:v>Bond Funds</c:v>
                </c:pt>
                <c:pt idx="4">
                  <c:v>Money Market Funds</c:v>
                </c:pt>
                <c:pt idx="5">
                  <c:v>Stable Value Funds</c:v>
                </c:pt>
                <c:pt idx="6">
                  <c:v>Company Stock</c:v>
                </c:pt>
                <c:pt idx="7">
                  <c:v>Other</c:v>
                </c:pt>
                <c:pt idx="8">
                  <c:v>Unknown</c:v>
                </c:pt>
              </c:strCache>
            </c:strRef>
          </c:cat>
          <c:val>
            <c:numRef>
              <c:f>Sheet1!$B$7:$J$7</c:f>
              <c:numCache>
                <c:formatCode>0.0</c:formatCode>
                <c:ptCount val="9"/>
                <c:pt idx="0">
                  <c:v>37.4</c:v>
                </c:pt>
                <c:pt idx="1">
                  <c:v>6.6</c:v>
                </c:pt>
                <c:pt idx="2">
                  <c:v>8.2000000000000011</c:v>
                </c:pt>
                <c:pt idx="3">
                  <c:v>12.3</c:v>
                </c:pt>
                <c:pt idx="4">
                  <c:v>7.1</c:v>
                </c:pt>
                <c:pt idx="5">
                  <c:v>15.2</c:v>
                </c:pt>
                <c:pt idx="6">
                  <c:v>0.70000000000000062</c:v>
                </c:pt>
                <c:pt idx="7">
                  <c:v>2.4</c:v>
                </c:pt>
                <c:pt idx="8">
                  <c:v>1</c:v>
                </c:pt>
              </c:numCache>
            </c:numRef>
          </c:val>
        </c:ser>
        <c:dLbls>
          <c:showVal val="1"/>
        </c:dLbls>
        <c:overlap val="-25"/>
        <c:axId val="73827072"/>
        <c:axId val="73828608"/>
      </c:barChart>
      <c:catAx>
        <c:axId val="73827072"/>
        <c:scaling>
          <c:orientation val="minMax"/>
        </c:scaling>
        <c:axPos val="b"/>
        <c:majorTickMark val="none"/>
        <c:tickLblPos val="nextTo"/>
        <c:crossAx val="73828608"/>
        <c:crosses val="autoZero"/>
        <c:auto val="1"/>
        <c:lblAlgn val="ctr"/>
        <c:lblOffset val="100"/>
      </c:catAx>
      <c:valAx>
        <c:axId val="73828608"/>
        <c:scaling>
          <c:orientation val="minMax"/>
        </c:scaling>
        <c:delete val="1"/>
        <c:axPos val="l"/>
        <c:numFmt formatCode="0.0" sourceLinked="1"/>
        <c:tickLblPos val="none"/>
        <c:crossAx val="73827072"/>
        <c:crosses val="autoZero"/>
        <c:crossBetween val="between"/>
      </c:valAx>
      <c:spPr>
        <a:solidFill>
          <a:srgbClr val="CCECFF"/>
        </a:solidFill>
      </c:spPr>
    </c:plotArea>
    <c:legend>
      <c:legendPos val="b"/>
      <c:layout/>
    </c:legend>
    <c:plotVisOnly val="1"/>
  </c:chart>
  <c:spPr>
    <a:solidFill>
      <a:srgbClr val="CCECFF"/>
    </a:solidFill>
    <a:ln>
      <a:solidFill>
        <a:srgbClr val="CCECFF"/>
      </a:solidFill>
    </a:ln>
  </c:spPr>
  <c:externalData r:id="rId2"/>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Volatilty of Returns</a:t>
            </a:r>
          </a:p>
          <a:p>
            <a:pPr>
              <a:defRPr/>
            </a:pPr>
            <a:r>
              <a:rPr lang="en-US" sz="1000"/>
              <a:t>December 1988 through</a:t>
            </a:r>
            <a:r>
              <a:rPr lang="en-US" sz="1000" baseline="0"/>
              <a:t> June 2010</a:t>
            </a:r>
            <a:r>
              <a:rPr lang="en-US" sz="1000"/>
              <a:t>  </a:t>
            </a:r>
          </a:p>
        </c:rich>
      </c:tx>
      <c:layout/>
      <c:overlay val="1"/>
    </c:title>
    <c:plotArea>
      <c:layout/>
      <c:lineChart>
        <c:grouping val="standard"/>
        <c:ser>
          <c:idx val="0"/>
          <c:order val="0"/>
          <c:tx>
            <c:strRef>
              <c:f>'return data'!$B$1</c:f>
              <c:strCache>
                <c:ptCount val="1"/>
                <c:pt idx="0">
                  <c:v>Stable Value Funds</c:v>
                </c:pt>
              </c:strCache>
            </c:strRef>
          </c:tx>
          <c:spPr>
            <a:ln>
              <a:solidFill>
                <a:srgbClr val="0505BB"/>
              </a:solidFill>
            </a:ln>
          </c:spPr>
          <c:marker>
            <c:symbol val="none"/>
          </c:marker>
          <c:cat>
            <c:numRef>
              <c:f>'return data'!$A$2:$A$260</c:f>
              <c:numCache>
                <c:formatCode>m/d/yyyy</c:formatCode>
                <c:ptCount val="259"/>
                <c:pt idx="0">
                  <c:v>32508</c:v>
                </c:pt>
                <c:pt idx="1">
                  <c:v>32539</c:v>
                </c:pt>
                <c:pt idx="2">
                  <c:v>32567</c:v>
                </c:pt>
                <c:pt idx="3">
                  <c:v>32598</c:v>
                </c:pt>
                <c:pt idx="4">
                  <c:v>32628</c:v>
                </c:pt>
                <c:pt idx="5">
                  <c:v>32659</c:v>
                </c:pt>
                <c:pt idx="6">
                  <c:v>32689</c:v>
                </c:pt>
                <c:pt idx="7">
                  <c:v>32720</c:v>
                </c:pt>
                <c:pt idx="8">
                  <c:v>32751</c:v>
                </c:pt>
                <c:pt idx="9">
                  <c:v>32781</c:v>
                </c:pt>
                <c:pt idx="10">
                  <c:v>32812</c:v>
                </c:pt>
                <c:pt idx="11">
                  <c:v>32842</c:v>
                </c:pt>
                <c:pt idx="12">
                  <c:v>32873</c:v>
                </c:pt>
                <c:pt idx="13">
                  <c:v>32904</c:v>
                </c:pt>
                <c:pt idx="14">
                  <c:v>32932</c:v>
                </c:pt>
                <c:pt idx="15">
                  <c:v>32963</c:v>
                </c:pt>
                <c:pt idx="16">
                  <c:v>32993</c:v>
                </c:pt>
                <c:pt idx="17">
                  <c:v>33024</c:v>
                </c:pt>
                <c:pt idx="18">
                  <c:v>33054</c:v>
                </c:pt>
                <c:pt idx="19">
                  <c:v>33085</c:v>
                </c:pt>
                <c:pt idx="20">
                  <c:v>33116</c:v>
                </c:pt>
                <c:pt idx="21">
                  <c:v>33146</c:v>
                </c:pt>
                <c:pt idx="22">
                  <c:v>33177</c:v>
                </c:pt>
                <c:pt idx="23">
                  <c:v>33207</c:v>
                </c:pt>
                <c:pt idx="24">
                  <c:v>33238</c:v>
                </c:pt>
                <c:pt idx="25">
                  <c:v>33269</c:v>
                </c:pt>
                <c:pt idx="26">
                  <c:v>33297</c:v>
                </c:pt>
                <c:pt idx="27">
                  <c:v>33328</c:v>
                </c:pt>
                <c:pt idx="28">
                  <c:v>33358</c:v>
                </c:pt>
                <c:pt idx="29">
                  <c:v>33389</c:v>
                </c:pt>
                <c:pt idx="30">
                  <c:v>33419</c:v>
                </c:pt>
                <c:pt idx="31">
                  <c:v>33450</c:v>
                </c:pt>
                <c:pt idx="32">
                  <c:v>33481</c:v>
                </c:pt>
                <c:pt idx="33">
                  <c:v>33511</c:v>
                </c:pt>
                <c:pt idx="34">
                  <c:v>33542</c:v>
                </c:pt>
                <c:pt idx="35">
                  <c:v>33572</c:v>
                </c:pt>
                <c:pt idx="36">
                  <c:v>33603</c:v>
                </c:pt>
                <c:pt idx="37">
                  <c:v>33634</c:v>
                </c:pt>
                <c:pt idx="38">
                  <c:v>33663</c:v>
                </c:pt>
                <c:pt idx="39">
                  <c:v>33694</c:v>
                </c:pt>
                <c:pt idx="40">
                  <c:v>33724</c:v>
                </c:pt>
                <c:pt idx="41">
                  <c:v>33755</c:v>
                </c:pt>
                <c:pt idx="42">
                  <c:v>33785</c:v>
                </c:pt>
                <c:pt idx="43">
                  <c:v>33816</c:v>
                </c:pt>
                <c:pt idx="44">
                  <c:v>33847</c:v>
                </c:pt>
                <c:pt idx="45">
                  <c:v>33877</c:v>
                </c:pt>
                <c:pt idx="46">
                  <c:v>33908</c:v>
                </c:pt>
                <c:pt idx="47">
                  <c:v>33938</c:v>
                </c:pt>
                <c:pt idx="48">
                  <c:v>33969</c:v>
                </c:pt>
                <c:pt idx="49">
                  <c:v>34000</c:v>
                </c:pt>
                <c:pt idx="50">
                  <c:v>34028</c:v>
                </c:pt>
                <c:pt idx="51">
                  <c:v>34059</c:v>
                </c:pt>
                <c:pt idx="52">
                  <c:v>34089</c:v>
                </c:pt>
                <c:pt idx="53">
                  <c:v>34120</c:v>
                </c:pt>
                <c:pt idx="54">
                  <c:v>34150</c:v>
                </c:pt>
                <c:pt idx="55">
                  <c:v>34181</c:v>
                </c:pt>
                <c:pt idx="56">
                  <c:v>34212</c:v>
                </c:pt>
                <c:pt idx="57">
                  <c:v>34242</c:v>
                </c:pt>
                <c:pt idx="58">
                  <c:v>34273</c:v>
                </c:pt>
                <c:pt idx="59">
                  <c:v>34303</c:v>
                </c:pt>
                <c:pt idx="60">
                  <c:v>34334</c:v>
                </c:pt>
                <c:pt idx="61">
                  <c:v>34365</c:v>
                </c:pt>
                <c:pt idx="62">
                  <c:v>34393</c:v>
                </c:pt>
                <c:pt idx="63">
                  <c:v>34424</c:v>
                </c:pt>
                <c:pt idx="64">
                  <c:v>34454</c:v>
                </c:pt>
                <c:pt idx="65">
                  <c:v>34485</c:v>
                </c:pt>
                <c:pt idx="66">
                  <c:v>34515</c:v>
                </c:pt>
                <c:pt idx="67">
                  <c:v>34546</c:v>
                </c:pt>
                <c:pt idx="68">
                  <c:v>34577</c:v>
                </c:pt>
                <c:pt idx="69">
                  <c:v>34607</c:v>
                </c:pt>
                <c:pt idx="70">
                  <c:v>34638</c:v>
                </c:pt>
                <c:pt idx="71">
                  <c:v>34668</c:v>
                </c:pt>
                <c:pt idx="72">
                  <c:v>34699</c:v>
                </c:pt>
                <c:pt idx="73">
                  <c:v>34730</c:v>
                </c:pt>
                <c:pt idx="74">
                  <c:v>34758</c:v>
                </c:pt>
                <c:pt idx="75">
                  <c:v>34789</c:v>
                </c:pt>
                <c:pt idx="76">
                  <c:v>34819</c:v>
                </c:pt>
                <c:pt idx="77">
                  <c:v>34850</c:v>
                </c:pt>
                <c:pt idx="78">
                  <c:v>34880</c:v>
                </c:pt>
                <c:pt idx="79">
                  <c:v>34911</c:v>
                </c:pt>
                <c:pt idx="80">
                  <c:v>34942</c:v>
                </c:pt>
                <c:pt idx="81">
                  <c:v>34972</c:v>
                </c:pt>
                <c:pt idx="82">
                  <c:v>35003</c:v>
                </c:pt>
                <c:pt idx="83">
                  <c:v>35033</c:v>
                </c:pt>
                <c:pt idx="84">
                  <c:v>35064</c:v>
                </c:pt>
                <c:pt idx="85">
                  <c:v>35095</c:v>
                </c:pt>
                <c:pt idx="86">
                  <c:v>35124</c:v>
                </c:pt>
                <c:pt idx="87">
                  <c:v>35155</c:v>
                </c:pt>
                <c:pt idx="88">
                  <c:v>35185</c:v>
                </c:pt>
                <c:pt idx="89">
                  <c:v>35216</c:v>
                </c:pt>
                <c:pt idx="90">
                  <c:v>35246</c:v>
                </c:pt>
                <c:pt idx="91">
                  <c:v>35277</c:v>
                </c:pt>
                <c:pt idx="92">
                  <c:v>35308</c:v>
                </c:pt>
                <c:pt idx="93">
                  <c:v>35338</c:v>
                </c:pt>
                <c:pt idx="94">
                  <c:v>35369</c:v>
                </c:pt>
                <c:pt idx="95">
                  <c:v>35399</c:v>
                </c:pt>
                <c:pt idx="96">
                  <c:v>35430</c:v>
                </c:pt>
                <c:pt idx="97">
                  <c:v>35461</c:v>
                </c:pt>
                <c:pt idx="98">
                  <c:v>35489</c:v>
                </c:pt>
                <c:pt idx="99">
                  <c:v>35520</c:v>
                </c:pt>
                <c:pt idx="100">
                  <c:v>35550</c:v>
                </c:pt>
                <c:pt idx="101">
                  <c:v>35581</c:v>
                </c:pt>
                <c:pt idx="102">
                  <c:v>35611</c:v>
                </c:pt>
                <c:pt idx="103">
                  <c:v>35642</c:v>
                </c:pt>
                <c:pt idx="104">
                  <c:v>35673</c:v>
                </c:pt>
                <c:pt idx="105">
                  <c:v>35703</c:v>
                </c:pt>
                <c:pt idx="106">
                  <c:v>35734</c:v>
                </c:pt>
                <c:pt idx="107">
                  <c:v>35764</c:v>
                </c:pt>
                <c:pt idx="108">
                  <c:v>35795</c:v>
                </c:pt>
                <c:pt idx="109">
                  <c:v>35826</c:v>
                </c:pt>
                <c:pt idx="110">
                  <c:v>35854</c:v>
                </c:pt>
                <c:pt idx="111">
                  <c:v>35885</c:v>
                </c:pt>
                <c:pt idx="112">
                  <c:v>35915</c:v>
                </c:pt>
                <c:pt idx="113">
                  <c:v>35946</c:v>
                </c:pt>
                <c:pt idx="114">
                  <c:v>35976</c:v>
                </c:pt>
                <c:pt idx="115">
                  <c:v>36007</c:v>
                </c:pt>
                <c:pt idx="116">
                  <c:v>36038</c:v>
                </c:pt>
                <c:pt idx="117">
                  <c:v>36068</c:v>
                </c:pt>
                <c:pt idx="118">
                  <c:v>36099</c:v>
                </c:pt>
                <c:pt idx="119">
                  <c:v>36129</c:v>
                </c:pt>
                <c:pt idx="120">
                  <c:v>36160</c:v>
                </c:pt>
                <c:pt idx="121">
                  <c:v>36191</c:v>
                </c:pt>
                <c:pt idx="122">
                  <c:v>36219</c:v>
                </c:pt>
                <c:pt idx="123">
                  <c:v>36250</c:v>
                </c:pt>
                <c:pt idx="124">
                  <c:v>36280</c:v>
                </c:pt>
                <c:pt idx="125">
                  <c:v>36311</c:v>
                </c:pt>
                <c:pt idx="126">
                  <c:v>36341</c:v>
                </c:pt>
                <c:pt idx="127">
                  <c:v>36372</c:v>
                </c:pt>
                <c:pt idx="128">
                  <c:v>36403</c:v>
                </c:pt>
                <c:pt idx="129">
                  <c:v>36433</c:v>
                </c:pt>
                <c:pt idx="130">
                  <c:v>36464</c:v>
                </c:pt>
                <c:pt idx="131">
                  <c:v>36494</c:v>
                </c:pt>
                <c:pt idx="132">
                  <c:v>36525</c:v>
                </c:pt>
                <c:pt idx="133">
                  <c:v>36556</c:v>
                </c:pt>
                <c:pt idx="134">
                  <c:v>36585</c:v>
                </c:pt>
                <c:pt idx="135">
                  <c:v>36616</c:v>
                </c:pt>
                <c:pt idx="136">
                  <c:v>36646</c:v>
                </c:pt>
                <c:pt idx="137">
                  <c:v>36677</c:v>
                </c:pt>
                <c:pt idx="138">
                  <c:v>36707</c:v>
                </c:pt>
                <c:pt idx="139">
                  <c:v>36738</c:v>
                </c:pt>
                <c:pt idx="140">
                  <c:v>36769</c:v>
                </c:pt>
                <c:pt idx="141">
                  <c:v>36799</c:v>
                </c:pt>
                <c:pt idx="142">
                  <c:v>36830</c:v>
                </c:pt>
                <c:pt idx="143">
                  <c:v>36860</c:v>
                </c:pt>
                <c:pt idx="144">
                  <c:v>36891</c:v>
                </c:pt>
                <c:pt idx="145">
                  <c:v>36922</c:v>
                </c:pt>
                <c:pt idx="146">
                  <c:v>36950</c:v>
                </c:pt>
                <c:pt idx="147">
                  <c:v>36981</c:v>
                </c:pt>
                <c:pt idx="148">
                  <c:v>37011</c:v>
                </c:pt>
                <c:pt idx="149">
                  <c:v>37042</c:v>
                </c:pt>
                <c:pt idx="150">
                  <c:v>37072</c:v>
                </c:pt>
                <c:pt idx="151">
                  <c:v>37103</c:v>
                </c:pt>
                <c:pt idx="152">
                  <c:v>37134</c:v>
                </c:pt>
                <c:pt idx="153">
                  <c:v>37164</c:v>
                </c:pt>
                <c:pt idx="154">
                  <c:v>37195</c:v>
                </c:pt>
                <c:pt idx="155">
                  <c:v>37225</c:v>
                </c:pt>
                <c:pt idx="156">
                  <c:v>37256</c:v>
                </c:pt>
                <c:pt idx="157">
                  <c:v>37287</c:v>
                </c:pt>
                <c:pt idx="158">
                  <c:v>37315</c:v>
                </c:pt>
                <c:pt idx="159">
                  <c:v>37346</c:v>
                </c:pt>
                <c:pt idx="160">
                  <c:v>37376</c:v>
                </c:pt>
                <c:pt idx="161">
                  <c:v>37407</c:v>
                </c:pt>
                <c:pt idx="162">
                  <c:v>37437</c:v>
                </c:pt>
                <c:pt idx="163">
                  <c:v>37468</c:v>
                </c:pt>
                <c:pt idx="164">
                  <c:v>37499</c:v>
                </c:pt>
                <c:pt idx="165">
                  <c:v>37529</c:v>
                </c:pt>
                <c:pt idx="166">
                  <c:v>37560</c:v>
                </c:pt>
                <c:pt idx="167">
                  <c:v>37590</c:v>
                </c:pt>
                <c:pt idx="168">
                  <c:v>37621</c:v>
                </c:pt>
                <c:pt idx="169">
                  <c:v>37652</c:v>
                </c:pt>
                <c:pt idx="170">
                  <c:v>37680</c:v>
                </c:pt>
                <c:pt idx="171">
                  <c:v>37711</c:v>
                </c:pt>
                <c:pt idx="172">
                  <c:v>37741</c:v>
                </c:pt>
                <c:pt idx="173">
                  <c:v>37772</c:v>
                </c:pt>
                <c:pt idx="174">
                  <c:v>37802</c:v>
                </c:pt>
                <c:pt idx="175">
                  <c:v>37833</c:v>
                </c:pt>
                <c:pt idx="176">
                  <c:v>37864</c:v>
                </c:pt>
                <c:pt idx="177">
                  <c:v>37894</c:v>
                </c:pt>
                <c:pt idx="178">
                  <c:v>37925</c:v>
                </c:pt>
                <c:pt idx="179">
                  <c:v>37955</c:v>
                </c:pt>
                <c:pt idx="180">
                  <c:v>37986</c:v>
                </c:pt>
                <c:pt idx="181">
                  <c:v>38017</c:v>
                </c:pt>
                <c:pt idx="182">
                  <c:v>38046</c:v>
                </c:pt>
                <c:pt idx="183">
                  <c:v>38077</c:v>
                </c:pt>
                <c:pt idx="184">
                  <c:v>38107</c:v>
                </c:pt>
                <c:pt idx="185">
                  <c:v>38138</c:v>
                </c:pt>
                <c:pt idx="186">
                  <c:v>38168</c:v>
                </c:pt>
                <c:pt idx="187">
                  <c:v>38199</c:v>
                </c:pt>
                <c:pt idx="188">
                  <c:v>38230</c:v>
                </c:pt>
                <c:pt idx="189">
                  <c:v>38260</c:v>
                </c:pt>
                <c:pt idx="190">
                  <c:v>38291</c:v>
                </c:pt>
                <c:pt idx="191">
                  <c:v>38321</c:v>
                </c:pt>
                <c:pt idx="192">
                  <c:v>38352</c:v>
                </c:pt>
                <c:pt idx="193">
                  <c:v>38383</c:v>
                </c:pt>
                <c:pt idx="194">
                  <c:v>38411</c:v>
                </c:pt>
                <c:pt idx="195">
                  <c:v>38442</c:v>
                </c:pt>
                <c:pt idx="196">
                  <c:v>38472</c:v>
                </c:pt>
                <c:pt idx="197">
                  <c:v>38503</c:v>
                </c:pt>
                <c:pt idx="198">
                  <c:v>38533</c:v>
                </c:pt>
                <c:pt idx="199">
                  <c:v>38564</c:v>
                </c:pt>
                <c:pt idx="200">
                  <c:v>38595</c:v>
                </c:pt>
                <c:pt idx="201">
                  <c:v>38625</c:v>
                </c:pt>
                <c:pt idx="202">
                  <c:v>38656</c:v>
                </c:pt>
                <c:pt idx="203">
                  <c:v>38686</c:v>
                </c:pt>
                <c:pt idx="204">
                  <c:v>38717</c:v>
                </c:pt>
                <c:pt idx="205">
                  <c:v>38748</c:v>
                </c:pt>
                <c:pt idx="206">
                  <c:v>38776</c:v>
                </c:pt>
                <c:pt idx="207">
                  <c:v>38807</c:v>
                </c:pt>
                <c:pt idx="208">
                  <c:v>38837</c:v>
                </c:pt>
                <c:pt idx="209">
                  <c:v>38868</c:v>
                </c:pt>
                <c:pt idx="210">
                  <c:v>38898</c:v>
                </c:pt>
                <c:pt idx="211">
                  <c:v>38929</c:v>
                </c:pt>
                <c:pt idx="212">
                  <c:v>38960</c:v>
                </c:pt>
                <c:pt idx="213">
                  <c:v>38990</c:v>
                </c:pt>
                <c:pt idx="214">
                  <c:v>39021</c:v>
                </c:pt>
                <c:pt idx="215">
                  <c:v>39051</c:v>
                </c:pt>
                <c:pt idx="216">
                  <c:v>39082</c:v>
                </c:pt>
                <c:pt idx="217">
                  <c:v>39113</c:v>
                </c:pt>
                <c:pt idx="218">
                  <c:v>39141</c:v>
                </c:pt>
                <c:pt idx="219">
                  <c:v>39172</c:v>
                </c:pt>
                <c:pt idx="220">
                  <c:v>39202</c:v>
                </c:pt>
                <c:pt idx="221">
                  <c:v>39233</c:v>
                </c:pt>
                <c:pt idx="222">
                  <c:v>39263</c:v>
                </c:pt>
                <c:pt idx="223">
                  <c:v>39294</c:v>
                </c:pt>
                <c:pt idx="224">
                  <c:v>39325</c:v>
                </c:pt>
                <c:pt idx="225">
                  <c:v>39355</c:v>
                </c:pt>
                <c:pt idx="226">
                  <c:v>39386</c:v>
                </c:pt>
                <c:pt idx="227">
                  <c:v>39416</c:v>
                </c:pt>
                <c:pt idx="228">
                  <c:v>39447</c:v>
                </c:pt>
                <c:pt idx="229">
                  <c:v>39478</c:v>
                </c:pt>
                <c:pt idx="230">
                  <c:v>39507</c:v>
                </c:pt>
                <c:pt idx="231">
                  <c:v>39538</c:v>
                </c:pt>
                <c:pt idx="232">
                  <c:v>39568</c:v>
                </c:pt>
                <c:pt idx="233">
                  <c:v>39599</c:v>
                </c:pt>
                <c:pt idx="234">
                  <c:v>39629</c:v>
                </c:pt>
                <c:pt idx="235">
                  <c:v>39660</c:v>
                </c:pt>
                <c:pt idx="236">
                  <c:v>39691</c:v>
                </c:pt>
                <c:pt idx="237">
                  <c:v>39721</c:v>
                </c:pt>
                <c:pt idx="238">
                  <c:v>39752</c:v>
                </c:pt>
                <c:pt idx="239">
                  <c:v>39782</c:v>
                </c:pt>
                <c:pt idx="240">
                  <c:v>39813</c:v>
                </c:pt>
                <c:pt idx="241">
                  <c:v>39844</c:v>
                </c:pt>
                <c:pt idx="242">
                  <c:v>39872</c:v>
                </c:pt>
                <c:pt idx="243">
                  <c:v>39903</c:v>
                </c:pt>
                <c:pt idx="244">
                  <c:v>39933</c:v>
                </c:pt>
                <c:pt idx="245">
                  <c:v>39964</c:v>
                </c:pt>
                <c:pt idx="246">
                  <c:v>39994</c:v>
                </c:pt>
                <c:pt idx="247">
                  <c:v>40025</c:v>
                </c:pt>
                <c:pt idx="248">
                  <c:v>40056</c:v>
                </c:pt>
                <c:pt idx="249">
                  <c:v>40086</c:v>
                </c:pt>
                <c:pt idx="250">
                  <c:v>40117</c:v>
                </c:pt>
                <c:pt idx="251">
                  <c:v>40147</c:v>
                </c:pt>
                <c:pt idx="252">
                  <c:v>40178</c:v>
                </c:pt>
                <c:pt idx="253">
                  <c:v>40209</c:v>
                </c:pt>
                <c:pt idx="254">
                  <c:v>40237</c:v>
                </c:pt>
                <c:pt idx="255">
                  <c:v>40268</c:v>
                </c:pt>
                <c:pt idx="256">
                  <c:v>40298</c:v>
                </c:pt>
                <c:pt idx="257">
                  <c:v>40329</c:v>
                </c:pt>
                <c:pt idx="258">
                  <c:v>40359</c:v>
                </c:pt>
              </c:numCache>
            </c:numRef>
          </c:cat>
          <c:val>
            <c:numRef>
              <c:f>'return data'!$B$2:$B$260</c:f>
              <c:numCache>
                <c:formatCode>0.0000%</c:formatCode>
                <c:ptCount val="259"/>
                <c:pt idx="0">
                  <c:v>7.9514393099089104E-3</c:v>
                </c:pt>
                <c:pt idx="1">
                  <c:v>7.9934543625667202E-3</c:v>
                </c:pt>
                <c:pt idx="2">
                  <c:v>7.2360812817700588E-3</c:v>
                </c:pt>
                <c:pt idx="3">
                  <c:v>8.0110018648893826E-3</c:v>
                </c:pt>
                <c:pt idx="4">
                  <c:v>7.7866525864354781E-3</c:v>
                </c:pt>
                <c:pt idx="5">
                  <c:v>8.0373321406538179E-3</c:v>
                </c:pt>
                <c:pt idx="6">
                  <c:v>7.7803917555498035E-3</c:v>
                </c:pt>
                <c:pt idx="7">
                  <c:v>8.0287432971885026E-3</c:v>
                </c:pt>
                <c:pt idx="8">
                  <c:v>7.9927504513921596E-3</c:v>
                </c:pt>
                <c:pt idx="9">
                  <c:v>7.6972921917230893E-3</c:v>
                </c:pt>
                <c:pt idx="10">
                  <c:v>7.9321944261367943E-3</c:v>
                </c:pt>
                <c:pt idx="11">
                  <c:v>7.6451745537237624E-3</c:v>
                </c:pt>
                <c:pt idx="12">
                  <c:v>7.8420343344397878E-3</c:v>
                </c:pt>
                <c:pt idx="13">
                  <c:v>7.8227888881335691E-3</c:v>
                </c:pt>
                <c:pt idx="14">
                  <c:v>6.9968504173271925E-3</c:v>
                </c:pt>
                <c:pt idx="15">
                  <c:v>7.7300026312551832E-3</c:v>
                </c:pt>
                <c:pt idx="16">
                  <c:v>7.4858780950044735E-3</c:v>
                </c:pt>
                <c:pt idx="17">
                  <c:v>7.6961660686175014E-3</c:v>
                </c:pt>
                <c:pt idx="18">
                  <c:v>7.4592824634489834E-3</c:v>
                </c:pt>
                <c:pt idx="19">
                  <c:v>7.7173528682209815E-3</c:v>
                </c:pt>
                <c:pt idx="20">
                  <c:v>7.6895573394786514E-3</c:v>
                </c:pt>
                <c:pt idx="21">
                  <c:v>7.3529419333663902E-3</c:v>
                </c:pt>
                <c:pt idx="22">
                  <c:v>7.5989077236469403E-3</c:v>
                </c:pt>
                <c:pt idx="23">
                  <c:v>7.32417444413335E-3</c:v>
                </c:pt>
                <c:pt idx="24">
                  <c:v>7.5867435567259622E-3</c:v>
                </c:pt>
                <c:pt idx="25">
                  <c:v>7.5544499200148503E-3</c:v>
                </c:pt>
                <c:pt idx="26">
                  <c:v>6.7938197816074354E-3</c:v>
                </c:pt>
                <c:pt idx="27">
                  <c:v>7.4898190620703593E-3</c:v>
                </c:pt>
                <c:pt idx="28">
                  <c:v>7.2230041609582735E-3</c:v>
                </c:pt>
                <c:pt idx="29">
                  <c:v>7.4361940520714133E-3</c:v>
                </c:pt>
                <c:pt idx="30">
                  <c:v>7.1539166285604881E-3</c:v>
                </c:pt>
                <c:pt idx="31">
                  <c:v>7.3741445401339575E-3</c:v>
                </c:pt>
                <c:pt idx="32">
                  <c:v>7.3627012279813874E-3</c:v>
                </c:pt>
                <c:pt idx="33">
                  <c:v>7.0883728260099504E-3</c:v>
                </c:pt>
                <c:pt idx="34">
                  <c:v>7.3361317475213617E-3</c:v>
                </c:pt>
                <c:pt idx="35">
                  <c:v>7.0171413944534787E-3</c:v>
                </c:pt>
                <c:pt idx="36">
                  <c:v>7.1694652466392792E-3</c:v>
                </c:pt>
                <c:pt idx="37">
                  <c:v>7.1060879030384969E-3</c:v>
                </c:pt>
                <c:pt idx="38">
                  <c:v>6.5777005783748382E-3</c:v>
                </c:pt>
                <c:pt idx="39">
                  <c:v>7.0101837522913114E-3</c:v>
                </c:pt>
                <c:pt idx="40">
                  <c:v>6.769363131650997E-3</c:v>
                </c:pt>
                <c:pt idx="41">
                  <c:v>6.9320076979676754E-3</c:v>
                </c:pt>
                <c:pt idx="42">
                  <c:v>6.6896572123950303E-3</c:v>
                </c:pt>
                <c:pt idx="43">
                  <c:v>6.8889046556957967E-3</c:v>
                </c:pt>
                <c:pt idx="44">
                  <c:v>6.851796005257399E-3</c:v>
                </c:pt>
                <c:pt idx="45">
                  <c:v>6.5522474782868422E-3</c:v>
                </c:pt>
                <c:pt idx="46">
                  <c:v>6.7209273405803424E-3</c:v>
                </c:pt>
                <c:pt idx="47">
                  <c:v>6.4756949586990365E-3</c:v>
                </c:pt>
                <c:pt idx="48">
                  <c:v>6.6675650623645019E-3</c:v>
                </c:pt>
                <c:pt idx="49">
                  <c:v>6.6720962481136735E-3</c:v>
                </c:pt>
                <c:pt idx="50">
                  <c:v>6.0014565536026842E-3</c:v>
                </c:pt>
                <c:pt idx="51">
                  <c:v>6.6148845478364512E-3</c:v>
                </c:pt>
                <c:pt idx="52">
                  <c:v>6.3647063856621753E-3</c:v>
                </c:pt>
                <c:pt idx="53">
                  <c:v>6.531852154054496E-3</c:v>
                </c:pt>
                <c:pt idx="54">
                  <c:v>6.289078461181017E-3</c:v>
                </c:pt>
                <c:pt idx="55">
                  <c:v>6.5016521610436716E-3</c:v>
                </c:pt>
                <c:pt idx="56">
                  <c:v>6.4700918046258337E-3</c:v>
                </c:pt>
                <c:pt idx="57">
                  <c:v>6.2128515048543841E-3</c:v>
                </c:pt>
                <c:pt idx="58">
                  <c:v>6.3936576044790203E-3</c:v>
                </c:pt>
                <c:pt idx="59">
                  <c:v>6.1497184901536921E-3</c:v>
                </c:pt>
                <c:pt idx="60">
                  <c:v>6.2638533383427893E-3</c:v>
                </c:pt>
                <c:pt idx="61">
                  <c:v>6.2479549821819911E-3</c:v>
                </c:pt>
                <c:pt idx="62">
                  <c:v>5.6183411694449101E-3</c:v>
                </c:pt>
                <c:pt idx="63">
                  <c:v>6.1799472203598335E-3</c:v>
                </c:pt>
                <c:pt idx="64">
                  <c:v>5.9178567052426837E-3</c:v>
                </c:pt>
                <c:pt idx="65">
                  <c:v>6.1393412347931168E-3</c:v>
                </c:pt>
                <c:pt idx="66">
                  <c:v>5.9543709338613828E-3</c:v>
                </c:pt>
                <c:pt idx="67">
                  <c:v>6.1338360341424104E-3</c:v>
                </c:pt>
                <c:pt idx="68">
                  <c:v>6.1639631634729034E-3</c:v>
                </c:pt>
                <c:pt idx="69">
                  <c:v>5.9666621159579387E-3</c:v>
                </c:pt>
                <c:pt idx="70">
                  <c:v>6.1424708123637029E-3</c:v>
                </c:pt>
                <c:pt idx="71">
                  <c:v>5.9469457671028235E-3</c:v>
                </c:pt>
                <c:pt idx="72">
                  <c:v>6.2292880966897573E-3</c:v>
                </c:pt>
                <c:pt idx="73">
                  <c:v>6.2827744493882814E-3</c:v>
                </c:pt>
                <c:pt idx="74">
                  <c:v>5.6600939278294926E-3</c:v>
                </c:pt>
                <c:pt idx="75">
                  <c:v>6.2934370096618137E-3</c:v>
                </c:pt>
                <c:pt idx="76">
                  <c:v>6.092500660484463E-3</c:v>
                </c:pt>
                <c:pt idx="77">
                  <c:v>6.3083007604610927E-3</c:v>
                </c:pt>
                <c:pt idx="78">
                  <c:v>6.1066804505443134E-3</c:v>
                </c:pt>
                <c:pt idx="79">
                  <c:v>6.3004771597843607E-3</c:v>
                </c:pt>
                <c:pt idx="80">
                  <c:v>6.2450928089968364E-3</c:v>
                </c:pt>
                <c:pt idx="81">
                  <c:v>6.0255473719537014E-3</c:v>
                </c:pt>
                <c:pt idx="82">
                  <c:v>6.2313182816383494E-3</c:v>
                </c:pt>
                <c:pt idx="83">
                  <c:v>6.0099233335181006E-3</c:v>
                </c:pt>
                <c:pt idx="84">
                  <c:v>6.164753737785E-3</c:v>
                </c:pt>
                <c:pt idx="85">
                  <c:v>6.118754888535697E-3</c:v>
                </c:pt>
                <c:pt idx="86">
                  <c:v>5.6520903207810504E-3</c:v>
                </c:pt>
                <c:pt idx="87">
                  <c:v>5.9896393469296531E-3</c:v>
                </c:pt>
                <c:pt idx="88">
                  <c:v>5.7806835894567881E-3</c:v>
                </c:pt>
                <c:pt idx="89">
                  <c:v>5.9438303606500409E-3</c:v>
                </c:pt>
                <c:pt idx="90">
                  <c:v>5.7374676838013415E-3</c:v>
                </c:pt>
                <c:pt idx="91">
                  <c:v>5.9481972599195196E-3</c:v>
                </c:pt>
                <c:pt idx="92">
                  <c:v>5.9377685944823656E-3</c:v>
                </c:pt>
                <c:pt idx="93">
                  <c:v>5.7262680816879989E-3</c:v>
                </c:pt>
                <c:pt idx="94">
                  <c:v>5.9352662967198768E-3</c:v>
                </c:pt>
                <c:pt idx="95">
                  <c:v>5.7472437013359901E-3</c:v>
                </c:pt>
                <c:pt idx="96">
                  <c:v>5.9475133300015423E-3</c:v>
                </c:pt>
                <c:pt idx="97">
                  <c:v>5.9223111617071125E-3</c:v>
                </c:pt>
                <c:pt idx="98">
                  <c:v>5.3345681867694129E-3</c:v>
                </c:pt>
                <c:pt idx="99">
                  <c:v>5.9109472972022894E-3</c:v>
                </c:pt>
                <c:pt idx="100">
                  <c:v>5.6877431065444524E-3</c:v>
                </c:pt>
                <c:pt idx="101">
                  <c:v>5.9018031852269394E-3</c:v>
                </c:pt>
                <c:pt idx="102">
                  <c:v>5.6997218758028422E-3</c:v>
                </c:pt>
                <c:pt idx="103">
                  <c:v>5.8972424275120063E-3</c:v>
                </c:pt>
                <c:pt idx="104">
                  <c:v>5.92851578453432E-3</c:v>
                </c:pt>
                <c:pt idx="105">
                  <c:v>5.6848522510939475E-3</c:v>
                </c:pt>
                <c:pt idx="106">
                  <c:v>5.8882674564230478E-3</c:v>
                </c:pt>
                <c:pt idx="107">
                  <c:v>5.6904815211577696E-3</c:v>
                </c:pt>
                <c:pt idx="108">
                  <c:v>5.8778385871672443E-3</c:v>
                </c:pt>
                <c:pt idx="109">
                  <c:v>5.8455591779389485E-3</c:v>
                </c:pt>
                <c:pt idx="110">
                  <c:v>5.2478682586171894E-3</c:v>
                </c:pt>
                <c:pt idx="111">
                  <c:v>5.7840317185223894E-3</c:v>
                </c:pt>
                <c:pt idx="112">
                  <c:v>5.5756248071469556E-3</c:v>
                </c:pt>
                <c:pt idx="113">
                  <c:v>5.7494706068920119E-3</c:v>
                </c:pt>
                <c:pt idx="114">
                  <c:v>5.5491963752184936E-3</c:v>
                </c:pt>
                <c:pt idx="115">
                  <c:v>5.7241914363244713E-3</c:v>
                </c:pt>
                <c:pt idx="116">
                  <c:v>5.7054898498101504E-3</c:v>
                </c:pt>
                <c:pt idx="117">
                  <c:v>5.4655725636349314E-3</c:v>
                </c:pt>
                <c:pt idx="118">
                  <c:v>5.6413487980468977E-3</c:v>
                </c:pt>
                <c:pt idx="119">
                  <c:v>5.3760244370797024E-3</c:v>
                </c:pt>
                <c:pt idx="120">
                  <c:v>5.5436141795609031E-3</c:v>
                </c:pt>
                <c:pt idx="121">
                  <c:v>5.5249958727884669E-3</c:v>
                </c:pt>
                <c:pt idx="122">
                  <c:v>4.9671053691497241E-3</c:v>
                </c:pt>
                <c:pt idx="123">
                  <c:v>5.4494760475647394E-3</c:v>
                </c:pt>
                <c:pt idx="124">
                  <c:v>5.2560115565773967E-3</c:v>
                </c:pt>
                <c:pt idx="125">
                  <c:v>5.4281042949704287E-3</c:v>
                </c:pt>
                <c:pt idx="126">
                  <c:v>5.2212534953998604E-3</c:v>
                </c:pt>
                <c:pt idx="127">
                  <c:v>5.3550702760952343E-3</c:v>
                </c:pt>
                <c:pt idx="128">
                  <c:v>5.3379598835437683E-3</c:v>
                </c:pt>
                <c:pt idx="129">
                  <c:v>5.1623228119306195E-3</c:v>
                </c:pt>
                <c:pt idx="130">
                  <c:v>5.3585173358961184E-3</c:v>
                </c:pt>
                <c:pt idx="131">
                  <c:v>5.1959512913560303E-3</c:v>
                </c:pt>
                <c:pt idx="132">
                  <c:v>5.3928362797896392E-3</c:v>
                </c:pt>
                <c:pt idx="133">
                  <c:v>5.378346288774349E-3</c:v>
                </c:pt>
                <c:pt idx="134">
                  <c:v>5.0367326700767184E-3</c:v>
                </c:pt>
                <c:pt idx="135">
                  <c:v>5.4161265805219381E-3</c:v>
                </c:pt>
                <c:pt idx="136">
                  <c:v>5.3030050858584908E-3</c:v>
                </c:pt>
                <c:pt idx="137">
                  <c:v>5.4678274730954948E-3</c:v>
                </c:pt>
                <c:pt idx="138">
                  <c:v>5.3000706082962654E-3</c:v>
                </c:pt>
                <c:pt idx="139">
                  <c:v>5.5329710558512327E-3</c:v>
                </c:pt>
                <c:pt idx="140">
                  <c:v>5.5428769335068894E-3</c:v>
                </c:pt>
                <c:pt idx="141">
                  <c:v>5.3782034725567236E-3</c:v>
                </c:pt>
                <c:pt idx="142">
                  <c:v>5.5546410781040648E-3</c:v>
                </c:pt>
                <c:pt idx="143">
                  <c:v>5.3746587638609372E-3</c:v>
                </c:pt>
                <c:pt idx="144">
                  <c:v>5.5536529423242977E-3</c:v>
                </c:pt>
                <c:pt idx="145">
                  <c:v>5.5591311955350033E-3</c:v>
                </c:pt>
                <c:pt idx="146">
                  <c:v>4.9420725666507624E-3</c:v>
                </c:pt>
                <c:pt idx="147">
                  <c:v>5.4581922814592437E-3</c:v>
                </c:pt>
                <c:pt idx="148">
                  <c:v>5.2156376802117909E-3</c:v>
                </c:pt>
                <c:pt idx="149">
                  <c:v>5.3317898700521145E-3</c:v>
                </c:pt>
                <c:pt idx="150">
                  <c:v>5.1324869356265896E-3</c:v>
                </c:pt>
                <c:pt idx="151">
                  <c:v>5.3178512459144869E-3</c:v>
                </c:pt>
                <c:pt idx="152">
                  <c:v>5.3108739062269318E-3</c:v>
                </c:pt>
                <c:pt idx="153">
                  <c:v>5.1162552110283564E-3</c:v>
                </c:pt>
                <c:pt idx="154">
                  <c:v>5.1610885134817305E-3</c:v>
                </c:pt>
                <c:pt idx="155">
                  <c:v>4.9593867252713366E-3</c:v>
                </c:pt>
                <c:pt idx="156">
                  <c:v>5.0812308329683514E-3</c:v>
                </c:pt>
                <c:pt idx="157">
                  <c:v>5.0278615088031964E-3</c:v>
                </c:pt>
                <c:pt idx="158">
                  <c:v>4.5520266443334978E-3</c:v>
                </c:pt>
                <c:pt idx="159">
                  <c:v>5.0360807158858134E-3</c:v>
                </c:pt>
                <c:pt idx="160">
                  <c:v>4.8921163209026961E-3</c:v>
                </c:pt>
                <c:pt idx="161">
                  <c:v>5.0006164317937599E-3</c:v>
                </c:pt>
                <c:pt idx="162">
                  <c:v>4.7872971062160241E-3</c:v>
                </c:pt>
                <c:pt idx="163">
                  <c:v>4.8883344043457802E-3</c:v>
                </c:pt>
                <c:pt idx="164">
                  <c:v>4.7387710715311874E-3</c:v>
                </c:pt>
                <c:pt idx="165">
                  <c:v>4.6118460202978634E-3</c:v>
                </c:pt>
                <c:pt idx="166">
                  <c:v>4.7401207392530134E-3</c:v>
                </c:pt>
                <c:pt idx="167">
                  <c:v>4.4979164426713339E-3</c:v>
                </c:pt>
                <c:pt idx="168">
                  <c:v>4.6290426217851909E-3</c:v>
                </c:pt>
                <c:pt idx="169">
                  <c:v>4.6120363869099346E-3</c:v>
                </c:pt>
                <c:pt idx="170">
                  <c:v>4.1350951822376331E-3</c:v>
                </c:pt>
                <c:pt idx="171">
                  <c:v>4.5642461672943113E-3</c:v>
                </c:pt>
                <c:pt idx="172">
                  <c:v>4.3641048266884639E-3</c:v>
                </c:pt>
                <c:pt idx="173">
                  <c:v>4.5180764564667873E-3</c:v>
                </c:pt>
                <c:pt idx="174">
                  <c:v>4.3673951564094978E-3</c:v>
                </c:pt>
                <c:pt idx="175">
                  <c:v>4.4497174652487047E-3</c:v>
                </c:pt>
                <c:pt idx="176">
                  <c:v>4.3303152493532728E-3</c:v>
                </c:pt>
                <c:pt idx="177">
                  <c:v>4.1935442308237147E-3</c:v>
                </c:pt>
                <c:pt idx="178">
                  <c:v>4.327321669679138E-3</c:v>
                </c:pt>
                <c:pt idx="179">
                  <c:v>4.1770715641587883E-3</c:v>
                </c:pt>
                <c:pt idx="180">
                  <c:v>4.3253502615104387E-3</c:v>
                </c:pt>
                <c:pt idx="181">
                  <c:v>4.2842192120546565E-3</c:v>
                </c:pt>
                <c:pt idx="182">
                  <c:v>4.0097507767494064E-3</c:v>
                </c:pt>
                <c:pt idx="183">
                  <c:v>4.2690469732793133E-3</c:v>
                </c:pt>
                <c:pt idx="184">
                  <c:v>4.1227786916206675E-3</c:v>
                </c:pt>
                <c:pt idx="185">
                  <c:v>4.2377716808625577E-3</c:v>
                </c:pt>
                <c:pt idx="186">
                  <c:v>4.1007775087333704E-3</c:v>
                </c:pt>
                <c:pt idx="187">
                  <c:v>4.2589218963120174E-3</c:v>
                </c:pt>
                <c:pt idx="188">
                  <c:v>4.269404493886666E-3</c:v>
                </c:pt>
                <c:pt idx="189">
                  <c:v>4.140853133782184E-3</c:v>
                </c:pt>
                <c:pt idx="190">
                  <c:v>4.3074900486415393E-3</c:v>
                </c:pt>
                <c:pt idx="191">
                  <c:v>4.1712025802071251E-3</c:v>
                </c:pt>
                <c:pt idx="192">
                  <c:v>4.3171431203672958E-3</c:v>
                </c:pt>
                <c:pt idx="193">
                  <c:v>4.3521938367424469E-3</c:v>
                </c:pt>
                <c:pt idx="194">
                  <c:v>4.1454447335247026E-3</c:v>
                </c:pt>
                <c:pt idx="195">
                  <c:v>4.586796868919208E-3</c:v>
                </c:pt>
                <c:pt idx="196">
                  <c:v>4.3953938429393746E-3</c:v>
                </c:pt>
                <c:pt idx="197">
                  <c:v>4.49474642601317E-3</c:v>
                </c:pt>
                <c:pt idx="198">
                  <c:v>4.437441826064409E-3</c:v>
                </c:pt>
                <c:pt idx="199">
                  <c:v>4.461866421721427E-3</c:v>
                </c:pt>
                <c:pt idx="200">
                  <c:v>4.4045003331453737E-3</c:v>
                </c:pt>
                <c:pt idx="201">
                  <c:v>4.3057498586361303E-3</c:v>
                </c:pt>
                <c:pt idx="202">
                  <c:v>4.3703898295774203E-3</c:v>
                </c:pt>
                <c:pt idx="203">
                  <c:v>4.2058684900558732E-3</c:v>
                </c:pt>
                <c:pt idx="204">
                  <c:v>4.3603514331926902E-3</c:v>
                </c:pt>
                <c:pt idx="205">
                  <c:v>4.33591930485614E-3</c:v>
                </c:pt>
                <c:pt idx="206">
                  <c:v>3.8869061909171652E-3</c:v>
                </c:pt>
                <c:pt idx="207">
                  <c:v>4.3092583150871819E-3</c:v>
                </c:pt>
                <c:pt idx="208">
                  <c:v>4.1228244515187848E-3</c:v>
                </c:pt>
                <c:pt idx="209">
                  <c:v>4.2899298702389404E-3</c:v>
                </c:pt>
                <c:pt idx="210">
                  <c:v>4.1220448033673545E-3</c:v>
                </c:pt>
                <c:pt idx="211">
                  <c:v>4.2589195840262474E-3</c:v>
                </c:pt>
                <c:pt idx="212">
                  <c:v>4.3410577602630189E-3</c:v>
                </c:pt>
                <c:pt idx="213">
                  <c:v>4.1989403708832061E-3</c:v>
                </c:pt>
                <c:pt idx="214">
                  <c:v>4.3550418803879384E-3</c:v>
                </c:pt>
                <c:pt idx="215">
                  <c:v>4.2109952274535694E-3</c:v>
                </c:pt>
                <c:pt idx="216">
                  <c:v>4.3507288145206088E-3</c:v>
                </c:pt>
                <c:pt idx="217">
                  <c:v>4.3239519481990544E-3</c:v>
                </c:pt>
                <c:pt idx="218">
                  <c:v>3.8947355980837729E-3</c:v>
                </c:pt>
                <c:pt idx="219">
                  <c:v>4.3461199935788727E-3</c:v>
                </c:pt>
                <c:pt idx="220">
                  <c:v>4.1863841697845688E-3</c:v>
                </c:pt>
                <c:pt idx="221">
                  <c:v>4.3275118360269317E-3</c:v>
                </c:pt>
                <c:pt idx="222">
                  <c:v>4.1719349021449173E-3</c:v>
                </c:pt>
                <c:pt idx="223">
                  <c:v>4.3166482540672405E-3</c:v>
                </c:pt>
                <c:pt idx="224">
                  <c:v>4.3255964665813475E-3</c:v>
                </c:pt>
                <c:pt idx="225">
                  <c:v>4.1736131153937038E-3</c:v>
                </c:pt>
                <c:pt idx="226">
                  <c:v>4.3201891989970874E-3</c:v>
                </c:pt>
                <c:pt idx="227">
                  <c:v>4.1892531720338945E-3</c:v>
                </c:pt>
                <c:pt idx="228">
                  <c:v>4.325831956076086E-3</c:v>
                </c:pt>
                <c:pt idx="229">
                  <c:v>4.3078499700040804E-3</c:v>
                </c:pt>
                <c:pt idx="230">
                  <c:v>4.0085707329686419E-3</c:v>
                </c:pt>
                <c:pt idx="231">
                  <c:v>4.2732498218212619E-3</c:v>
                </c:pt>
                <c:pt idx="232">
                  <c:v>4.0979432494469706E-3</c:v>
                </c:pt>
                <c:pt idx="233">
                  <c:v>4.2379150331217095E-3</c:v>
                </c:pt>
                <c:pt idx="234">
                  <c:v>4.0940051077139857E-3</c:v>
                </c:pt>
                <c:pt idx="235">
                  <c:v>4.2122422514661584E-3</c:v>
                </c:pt>
                <c:pt idx="236">
                  <c:v>4.1951619018660881E-3</c:v>
                </c:pt>
                <c:pt idx="237">
                  <c:v>4.0457372203686294E-3</c:v>
                </c:pt>
                <c:pt idx="238">
                  <c:v>3.7969832796038959E-3</c:v>
                </c:pt>
                <c:pt idx="239">
                  <c:v>3.6699243787971284E-3</c:v>
                </c:pt>
                <c:pt idx="240">
                  <c:v>3.7706970003217634E-3</c:v>
                </c:pt>
                <c:pt idx="241">
                  <c:v>3.7590540514131948E-3</c:v>
                </c:pt>
                <c:pt idx="242">
                  <c:v>3.3832924258134951E-3</c:v>
                </c:pt>
                <c:pt idx="243">
                  <c:v>3.6711747743546634E-3</c:v>
                </c:pt>
                <c:pt idx="244">
                  <c:v>3.4614034469433652E-3</c:v>
                </c:pt>
                <c:pt idx="245">
                  <c:v>3.617999581430349E-3</c:v>
                </c:pt>
                <c:pt idx="246">
                  <c:v>3.5085060669982756E-3</c:v>
                </c:pt>
                <c:pt idx="247">
                  <c:v>3.6190994232567701E-3</c:v>
                </c:pt>
                <c:pt idx="248">
                  <c:v>3.6627105205040396E-3</c:v>
                </c:pt>
                <c:pt idx="249">
                  <c:v>3.5271043117253158E-3</c:v>
                </c:pt>
                <c:pt idx="250">
                  <c:v>3.6370000000000026E-3</c:v>
                </c:pt>
                <c:pt idx="251">
                  <c:v>3.5020000000000012E-3</c:v>
                </c:pt>
                <c:pt idx="252">
                  <c:v>3.6036115399766797E-3</c:v>
                </c:pt>
                <c:pt idx="253">
                  <c:v>3.5620175192532192E-3</c:v>
                </c:pt>
                <c:pt idx="254">
                  <c:v>3.2096225415527689E-3</c:v>
                </c:pt>
                <c:pt idx="255">
                  <c:v>3.5387314232311292E-3</c:v>
                </c:pt>
                <c:pt idx="256">
                  <c:v>3.4243472044246355E-3</c:v>
                </c:pt>
                <c:pt idx="257">
                  <c:v>3.5090505619275176E-3</c:v>
                </c:pt>
                <c:pt idx="258">
                  <c:v>3.3684928850126169E-3</c:v>
                </c:pt>
              </c:numCache>
            </c:numRef>
          </c:val>
        </c:ser>
        <c:ser>
          <c:idx val="1"/>
          <c:order val="1"/>
          <c:tx>
            <c:strRef>
              <c:f>'return data'!$C$1</c:f>
              <c:strCache>
                <c:ptCount val="1"/>
                <c:pt idx="0">
                  <c:v>Money Market Funds</c:v>
                </c:pt>
              </c:strCache>
            </c:strRef>
          </c:tx>
          <c:spPr>
            <a:ln>
              <a:solidFill>
                <a:srgbClr val="FF0000"/>
              </a:solidFill>
            </a:ln>
          </c:spPr>
          <c:marker>
            <c:symbol val="none"/>
          </c:marker>
          <c:cat>
            <c:numRef>
              <c:f>'return data'!$A$2:$A$260</c:f>
              <c:numCache>
                <c:formatCode>m/d/yyyy</c:formatCode>
                <c:ptCount val="259"/>
                <c:pt idx="0">
                  <c:v>32508</c:v>
                </c:pt>
                <c:pt idx="1">
                  <c:v>32539</c:v>
                </c:pt>
                <c:pt idx="2">
                  <c:v>32567</c:v>
                </c:pt>
                <c:pt idx="3">
                  <c:v>32598</c:v>
                </c:pt>
                <c:pt idx="4">
                  <c:v>32628</c:v>
                </c:pt>
                <c:pt idx="5">
                  <c:v>32659</c:v>
                </c:pt>
                <c:pt idx="6">
                  <c:v>32689</c:v>
                </c:pt>
                <c:pt idx="7">
                  <c:v>32720</c:v>
                </c:pt>
                <c:pt idx="8">
                  <c:v>32751</c:v>
                </c:pt>
                <c:pt idx="9">
                  <c:v>32781</c:v>
                </c:pt>
                <c:pt idx="10">
                  <c:v>32812</c:v>
                </c:pt>
                <c:pt idx="11">
                  <c:v>32842</c:v>
                </c:pt>
                <c:pt idx="12">
                  <c:v>32873</c:v>
                </c:pt>
                <c:pt idx="13">
                  <c:v>32904</c:v>
                </c:pt>
                <c:pt idx="14">
                  <c:v>32932</c:v>
                </c:pt>
                <c:pt idx="15">
                  <c:v>32963</c:v>
                </c:pt>
                <c:pt idx="16">
                  <c:v>32993</c:v>
                </c:pt>
                <c:pt idx="17">
                  <c:v>33024</c:v>
                </c:pt>
                <c:pt idx="18">
                  <c:v>33054</c:v>
                </c:pt>
                <c:pt idx="19">
                  <c:v>33085</c:v>
                </c:pt>
                <c:pt idx="20">
                  <c:v>33116</c:v>
                </c:pt>
                <c:pt idx="21">
                  <c:v>33146</c:v>
                </c:pt>
                <c:pt idx="22">
                  <c:v>33177</c:v>
                </c:pt>
                <c:pt idx="23">
                  <c:v>33207</c:v>
                </c:pt>
                <c:pt idx="24">
                  <c:v>33238</c:v>
                </c:pt>
                <c:pt idx="25">
                  <c:v>33269</c:v>
                </c:pt>
                <c:pt idx="26">
                  <c:v>33297</c:v>
                </c:pt>
                <c:pt idx="27">
                  <c:v>33328</c:v>
                </c:pt>
                <c:pt idx="28">
                  <c:v>33358</c:v>
                </c:pt>
                <c:pt idx="29">
                  <c:v>33389</c:v>
                </c:pt>
                <c:pt idx="30">
                  <c:v>33419</c:v>
                </c:pt>
                <c:pt idx="31">
                  <c:v>33450</c:v>
                </c:pt>
                <c:pt idx="32">
                  <c:v>33481</c:v>
                </c:pt>
                <c:pt idx="33">
                  <c:v>33511</c:v>
                </c:pt>
                <c:pt idx="34">
                  <c:v>33542</c:v>
                </c:pt>
                <c:pt idx="35">
                  <c:v>33572</c:v>
                </c:pt>
                <c:pt idx="36">
                  <c:v>33603</c:v>
                </c:pt>
                <c:pt idx="37">
                  <c:v>33634</c:v>
                </c:pt>
                <c:pt idx="38">
                  <c:v>33663</c:v>
                </c:pt>
                <c:pt idx="39">
                  <c:v>33694</c:v>
                </c:pt>
                <c:pt idx="40">
                  <c:v>33724</c:v>
                </c:pt>
                <c:pt idx="41">
                  <c:v>33755</c:v>
                </c:pt>
                <c:pt idx="42">
                  <c:v>33785</c:v>
                </c:pt>
                <c:pt idx="43">
                  <c:v>33816</c:v>
                </c:pt>
                <c:pt idx="44">
                  <c:v>33847</c:v>
                </c:pt>
                <c:pt idx="45">
                  <c:v>33877</c:v>
                </c:pt>
                <c:pt idx="46">
                  <c:v>33908</c:v>
                </c:pt>
                <c:pt idx="47">
                  <c:v>33938</c:v>
                </c:pt>
                <c:pt idx="48">
                  <c:v>33969</c:v>
                </c:pt>
                <c:pt idx="49">
                  <c:v>34000</c:v>
                </c:pt>
                <c:pt idx="50">
                  <c:v>34028</c:v>
                </c:pt>
                <c:pt idx="51">
                  <c:v>34059</c:v>
                </c:pt>
                <c:pt idx="52">
                  <c:v>34089</c:v>
                </c:pt>
                <c:pt idx="53">
                  <c:v>34120</c:v>
                </c:pt>
                <c:pt idx="54">
                  <c:v>34150</c:v>
                </c:pt>
                <c:pt idx="55">
                  <c:v>34181</c:v>
                </c:pt>
                <c:pt idx="56">
                  <c:v>34212</c:v>
                </c:pt>
                <c:pt idx="57">
                  <c:v>34242</c:v>
                </c:pt>
                <c:pt idx="58">
                  <c:v>34273</c:v>
                </c:pt>
                <c:pt idx="59">
                  <c:v>34303</c:v>
                </c:pt>
                <c:pt idx="60">
                  <c:v>34334</c:v>
                </c:pt>
                <c:pt idx="61">
                  <c:v>34365</c:v>
                </c:pt>
                <c:pt idx="62">
                  <c:v>34393</c:v>
                </c:pt>
                <c:pt idx="63">
                  <c:v>34424</c:v>
                </c:pt>
                <c:pt idx="64">
                  <c:v>34454</c:v>
                </c:pt>
                <c:pt idx="65">
                  <c:v>34485</c:v>
                </c:pt>
                <c:pt idx="66">
                  <c:v>34515</c:v>
                </c:pt>
                <c:pt idx="67">
                  <c:v>34546</c:v>
                </c:pt>
                <c:pt idx="68">
                  <c:v>34577</c:v>
                </c:pt>
                <c:pt idx="69">
                  <c:v>34607</c:v>
                </c:pt>
                <c:pt idx="70">
                  <c:v>34638</c:v>
                </c:pt>
                <c:pt idx="71">
                  <c:v>34668</c:v>
                </c:pt>
                <c:pt idx="72">
                  <c:v>34699</c:v>
                </c:pt>
                <c:pt idx="73">
                  <c:v>34730</c:v>
                </c:pt>
                <c:pt idx="74">
                  <c:v>34758</c:v>
                </c:pt>
                <c:pt idx="75">
                  <c:v>34789</c:v>
                </c:pt>
                <c:pt idx="76">
                  <c:v>34819</c:v>
                </c:pt>
                <c:pt idx="77">
                  <c:v>34850</c:v>
                </c:pt>
                <c:pt idx="78">
                  <c:v>34880</c:v>
                </c:pt>
                <c:pt idx="79">
                  <c:v>34911</c:v>
                </c:pt>
                <c:pt idx="80">
                  <c:v>34942</c:v>
                </c:pt>
                <c:pt idx="81">
                  <c:v>34972</c:v>
                </c:pt>
                <c:pt idx="82">
                  <c:v>35003</c:v>
                </c:pt>
                <c:pt idx="83">
                  <c:v>35033</c:v>
                </c:pt>
                <c:pt idx="84">
                  <c:v>35064</c:v>
                </c:pt>
                <c:pt idx="85">
                  <c:v>35095</c:v>
                </c:pt>
                <c:pt idx="86">
                  <c:v>35124</c:v>
                </c:pt>
                <c:pt idx="87">
                  <c:v>35155</c:v>
                </c:pt>
                <c:pt idx="88">
                  <c:v>35185</c:v>
                </c:pt>
                <c:pt idx="89">
                  <c:v>35216</c:v>
                </c:pt>
                <c:pt idx="90">
                  <c:v>35246</c:v>
                </c:pt>
                <c:pt idx="91">
                  <c:v>35277</c:v>
                </c:pt>
                <c:pt idx="92">
                  <c:v>35308</c:v>
                </c:pt>
                <c:pt idx="93">
                  <c:v>35338</c:v>
                </c:pt>
                <c:pt idx="94">
                  <c:v>35369</c:v>
                </c:pt>
                <c:pt idx="95">
                  <c:v>35399</c:v>
                </c:pt>
                <c:pt idx="96">
                  <c:v>35430</c:v>
                </c:pt>
                <c:pt idx="97">
                  <c:v>35461</c:v>
                </c:pt>
                <c:pt idx="98">
                  <c:v>35489</c:v>
                </c:pt>
                <c:pt idx="99">
                  <c:v>35520</c:v>
                </c:pt>
                <c:pt idx="100">
                  <c:v>35550</c:v>
                </c:pt>
                <c:pt idx="101">
                  <c:v>35581</c:v>
                </c:pt>
                <c:pt idx="102">
                  <c:v>35611</c:v>
                </c:pt>
                <c:pt idx="103">
                  <c:v>35642</c:v>
                </c:pt>
                <c:pt idx="104">
                  <c:v>35673</c:v>
                </c:pt>
                <c:pt idx="105">
                  <c:v>35703</c:v>
                </c:pt>
                <c:pt idx="106">
                  <c:v>35734</c:v>
                </c:pt>
                <c:pt idx="107">
                  <c:v>35764</c:v>
                </c:pt>
                <c:pt idx="108">
                  <c:v>35795</c:v>
                </c:pt>
                <c:pt idx="109">
                  <c:v>35826</c:v>
                </c:pt>
                <c:pt idx="110">
                  <c:v>35854</c:v>
                </c:pt>
                <c:pt idx="111">
                  <c:v>35885</c:v>
                </c:pt>
                <c:pt idx="112">
                  <c:v>35915</c:v>
                </c:pt>
                <c:pt idx="113">
                  <c:v>35946</c:v>
                </c:pt>
                <c:pt idx="114">
                  <c:v>35976</c:v>
                </c:pt>
                <c:pt idx="115">
                  <c:v>36007</c:v>
                </c:pt>
                <c:pt idx="116">
                  <c:v>36038</c:v>
                </c:pt>
                <c:pt idx="117">
                  <c:v>36068</c:v>
                </c:pt>
                <c:pt idx="118">
                  <c:v>36099</c:v>
                </c:pt>
                <c:pt idx="119">
                  <c:v>36129</c:v>
                </c:pt>
                <c:pt idx="120">
                  <c:v>36160</c:v>
                </c:pt>
                <c:pt idx="121">
                  <c:v>36191</c:v>
                </c:pt>
                <c:pt idx="122">
                  <c:v>36219</c:v>
                </c:pt>
                <c:pt idx="123">
                  <c:v>36250</c:v>
                </c:pt>
                <c:pt idx="124">
                  <c:v>36280</c:v>
                </c:pt>
                <c:pt idx="125">
                  <c:v>36311</c:v>
                </c:pt>
                <c:pt idx="126">
                  <c:v>36341</c:v>
                </c:pt>
                <c:pt idx="127">
                  <c:v>36372</c:v>
                </c:pt>
                <c:pt idx="128">
                  <c:v>36403</c:v>
                </c:pt>
                <c:pt idx="129">
                  <c:v>36433</c:v>
                </c:pt>
                <c:pt idx="130">
                  <c:v>36464</c:v>
                </c:pt>
                <c:pt idx="131">
                  <c:v>36494</c:v>
                </c:pt>
                <c:pt idx="132">
                  <c:v>36525</c:v>
                </c:pt>
                <c:pt idx="133">
                  <c:v>36556</c:v>
                </c:pt>
                <c:pt idx="134">
                  <c:v>36585</c:v>
                </c:pt>
                <c:pt idx="135">
                  <c:v>36616</c:v>
                </c:pt>
                <c:pt idx="136">
                  <c:v>36646</c:v>
                </c:pt>
                <c:pt idx="137">
                  <c:v>36677</c:v>
                </c:pt>
                <c:pt idx="138">
                  <c:v>36707</c:v>
                </c:pt>
                <c:pt idx="139">
                  <c:v>36738</c:v>
                </c:pt>
                <c:pt idx="140">
                  <c:v>36769</c:v>
                </c:pt>
                <c:pt idx="141">
                  <c:v>36799</c:v>
                </c:pt>
                <c:pt idx="142">
                  <c:v>36830</c:v>
                </c:pt>
                <c:pt idx="143">
                  <c:v>36860</c:v>
                </c:pt>
                <c:pt idx="144">
                  <c:v>36891</c:v>
                </c:pt>
                <c:pt idx="145">
                  <c:v>36922</c:v>
                </c:pt>
                <c:pt idx="146">
                  <c:v>36950</c:v>
                </c:pt>
                <c:pt idx="147">
                  <c:v>36981</c:v>
                </c:pt>
                <c:pt idx="148">
                  <c:v>37011</c:v>
                </c:pt>
                <c:pt idx="149">
                  <c:v>37042</c:v>
                </c:pt>
                <c:pt idx="150">
                  <c:v>37072</c:v>
                </c:pt>
                <c:pt idx="151">
                  <c:v>37103</c:v>
                </c:pt>
                <c:pt idx="152">
                  <c:v>37134</c:v>
                </c:pt>
                <c:pt idx="153">
                  <c:v>37164</c:v>
                </c:pt>
                <c:pt idx="154">
                  <c:v>37195</c:v>
                </c:pt>
                <c:pt idx="155">
                  <c:v>37225</c:v>
                </c:pt>
                <c:pt idx="156">
                  <c:v>37256</c:v>
                </c:pt>
                <c:pt idx="157">
                  <c:v>37287</c:v>
                </c:pt>
                <c:pt idx="158">
                  <c:v>37315</c:v>
                </c:pt>
                <c:pt idx="159">
                  <c:v>37346</c:v>
                </c:pt>
                <c:pt idx="160">
                  <c:v>37376</c:v>
                </c:pt>
                <c:pt idx="161">
                  <c:v>37407</c:v>
                </c:pt>
                <c:pt idx="162">
                  <c:v>37437</c:v>
                </c:pt>
                <c:pt idx="163">
                  <c:v>37468</c:v>
                </c:pt>
                <c:pt idx="164">
                  <c:v>37499</c:v>
                </c:pt>
                <c:pt idx="165">
                  <c:v>37529</c:v>
                </c:pt>
                <c:pt idx="166">
                  <c:v>37560</c:v>
                </c:pt>
                <c:pt idx="167">
                  <c:v>37590</c:v>
                </c:pt>
                <c:pt idx="168">
                  <c:v>37621</c:v>
                </c:pt>
                <c:pt idx="169">
                  <c:v>37652</c:v>
                </c:pt>
                <c:pt idx="170">
                  <c:v>37680</c:v>
                </c:pt>
                <c:pt idx="171">
                  <c:v>37711</c:v>
                </c:pt>
                <c:pt idx="172">
                  <c:v>37741</c:v>
                </c:pt>
                <c:pt idx="173">
                  <c:v>37772</c:v>
                </c:pt>
                <c:pt idx="174">
                  <c:v>37802</c:v>
                </c:pt>
                <c:pt idx="175">
                  <c:v>37833</c:v>
                </c:pt>
                <c:pt idx="176">
                  <c:v>37864</c:v>
                </c:pt>
                <c:pt idx="177">
                  <c:v>37894</c:v>
                </c:pt>
                <c:pt idx="178">
                  <c:v>37925</c:v>
                </c:pt>
                <c:pt idx="179">
                  <c:v>37955</c:v>
                </c:pt>
                <c:pt idx="180">
                  <c:v>37986</c:v>
                </c:pt>
                <c:pt idx="181">
                  <c:v>38017</c:v>
                </c:pt>
                <c:pt idx="182">
                  <c:v>38046</c:v>
                </c:pt>
                <c:pt idx="183">
                  <c:v>38077</c:v>
                </c:pt>
                <c:pt idx="184">
                  <c:v>38107</c:v>
                </c:pt>
                <c:pt idx="185">
                  <c:v>38138</c:v>
                </c:pt>
                <c:pt idx="186">
                  <c:v>38168</c:v>
                </c:pt>
                <c:pt idx="187">
                  <c:v>38199</c:v>
                </c:pt>
                <c:pt idx="188">
                  <c:v>38230</c:v>
                </c:pt>
                <c:pt idx="189">
                  <c:v>38260</c:v>
                </c:pt>
                <c:pt idx="190">
                  <c:v>38291</c:v>
                </c:pt>
                <c:pt idx="191">
                  <c:v>38321</c:v>
                </c:pt>
                <c:pt idx="192">
                  <c:v>38352</c:v>
                </c:pt>
                <c:pt idx="193">
                  <c:v>38383</c:v>
                </c:pt>
                <c:pt idx="194">
                  <c:v>38411</c:v>
                </c:pt>
                <c:pt idx="195">
                  <c:v>38442</c:v>
                </c:pt>
                <c:pt idx="196">
                  <c:v>38472</c:v>
                </c:pt>
                <c:pt idx="197">
                  <c:v>38503</c:v>
                </c:pt>
                <c:pt idx="198">
                  <c:v>38533</c:v>
                </c:pt>
                <c:pt idx="199">
                  <c:v>38564</c:v>
                </c:pt>
                <c:pt idx="200">
                  <c:v>38595</c:v>
                </c:pt>
                <c:pt idx="201">
                  <c:v>38625</c:v>
                </c:pt>
                <c:pt idx="202">
                  <c:v>38656</c:v>
                </c:pt>
                <c:pt idx="203">
                  <c:v>38686</c:v>
                </c:pt>
                <c:pt idx="204">
                  <c:v>38717</c:v>
                </c:pt>
                <c:pt idx="205">
                  <c:v>38748</c:v>
                </c:pt>
                <c:pt idx="206">
                  <c:v>38776</c:v>
                </c:pt>
                <c:pt idx="207">
                  <c:v>38807</c:v>
                </c:pt>
                <c:pt idx="208">
                  <c:v>38837</c:v>
                </c:pt>
                <c:pt idx="209">
                  <c:v>38868</c:v>
                </c:pt>
                <c:pt idx="210">
                  <c:v>38898</c:v>
                </c:pt>
                <c:pt idx="211">
                  <c:v>38929</c:v>
                </c:pt>
                <c:pt idx="212">
                  <c:v>38960</c:v>
                </c:pt>
                <c:pt idx="213">
                  <c:v>38990</c:v>
                </c:pt>
                <c:pt idx="214">
                  <c:v>39021</c:v>
                </c:pt>
                <c:pt idx="215">
                  <c:v>39051</c:v>
                </c:pt>
                <c:pt idx="216">
                  <c:v>39082</c:v>
                </c:pt>
                <c:pt idx="217">
                  <c:v>39113</c:v>
                </c:pt>
                <c:pt idx="218">
                  <c:v>39141</c:v>
                </c:pt>
                <c:pt idx="219">
                  <c:v>39172</c:v>
                </c:pt>
                <c:pt idx="220">
                  <c:v>39202</c:v>
                </c:pt>
                <c:pt idx="221">
                  <c:v>39233</c:v>
                </c:pt>
                <c:pt idx="222">
                  <c:v>39263</c:v>
                </c:pt>
                <c:pt idx="223">
                  <c:v>39294</c:v>
                </c:pt>
                <c:pt idx="224">
                  <c:v>39325</c:v>
                </c:pt>
                <c:pt idx="225">
                  <c:v>39355</c:v>
                </c:pt>
                <c:pt idx="226">
                  <c:v>39386</c:v>
                </c:pt>
                <c:pt idx="227">
                  <c:v>39416</c:v>
                </c:pt>
                <c:pt idx="228">
                  <c:v>39447</c:v>
                </c:pt>
                <c:pt idx="229">
                  <c:v>39478</c:v>
                </c:pt>
                <c:pt idx="230">
                  <c:v>39507</c:v>
                </c:pt>
                <c:pt idx="231">
                  <c:v>39538</c:v>
                </c:pt>
                <c:pt idx="232">
                  <c:v>39568</c:v>
                </c:pt>
                <c:pt idx="233">
                  <c:v>39599</c:v>
                </c:pt>
                <c:pt idx="234">
                  <c:v>39629</c:v>
                </c:pt>
                <c:pt idx="235">
                  <c:v>39660</c:v>
                </c:pt>
                <c:pt idx="236">
                  <c:v>39691</c:v>
                </c:pt>
                <c:pt idx="237">
                  <c:v>39721</c:v>
                </c:pt>
                <c:pt idx="238">
                  <c:v>39752</c:v>
                </c:pt>
                <c:pt idx="239">
                  <c:v>39782</c:v>
                </c:pt>
                <c:pt idx="240">
                  <c:v>39813</c:v>
                </c:pt>
                <c:pt idx="241">
                  <c:v>39844</c:v>
                </c:pt>
                <c:pt idx="242">
                  <c:v>39872</c:v>
                </c:pt>
                <c:pt idx="243">
                  <c:v>39903</c:v>
                </c:pt>
                <c:pt idx="244">
                  <c:v>39933</c:v>
                </c:pt>
                <c:pt idx="245">
                  <c:v>39964</c:v>
                </c:pt>
                <c:pt idx="246">
                  <c:v>39994</c:v>
                </c:pt>
                <c:pt idx="247">
                  <c:v>40025</c:v>
                </c:pt>
                <c:pt idx="248">
                  <c:v>40056</c:v>
                </c:pt>
                <c:pt idx="249">
                  <c:v>40086</c:v>
                </c:pt>
                <c:pt idx="250">
                  <c:v>40117</c:v>
                </c:pt>
                <c:pt idx="251">
                  <c:v>40147</c:v>
                </c:pt>
                <c:pt idx="252">
                  <c:v>40178</c:v>
                </c:pt>
                <c:pt idx="253">
                  <c:v>40209</c:v>
                </c:pt>
                <c:pt idx="254">
                  <c:v>40237</c:v>
                </c:pt>
                <c:pt idx="255">
                  <c:v>40268</c:v>
                </c:pt>
                <c:pt idx="256">
                  <c:v>40298</c:v>
                </c:pt>
                <c:pt idx="257">
                  <c:v>40329</c:v>
                </c:pt>
                <c:pt idx="258">
                  <c:v>40359</c:v>
                </c:pt>
              </c:numCache>
            </c:numRef>
          </c:cat>
          <c:val>
            <c:numRef>
              <c:f>'return data'!$C$2:$C$260</c:f>
              <c:numCache>
                <c:formatCode>0.0000%</c:formatCode>
                <c:ptCount val="259"/>
                <c:pt idx="0">
                  <c:v>6.4000000000000064E-3</c:v>
                </c:pt>
                <c:pt idx="1">
                  <c:v>6.6000000000000034E-3</c:v>
                </c:pt>
                <c:pt idx="2">
                  <c:v>6.1000000000000004E-3</c:v>
                </c:pt>
                <c:pt idx="3">
                  <c:v>7.1000000000000004E-3</c:v>
                </c:pt>
                <c:pt idx="4">
                  <c:v>7.0000000000000045E-3</c:v>
                </c:pt>
                <c:pt idx="5">
                  <c:v>7.2000000000000076E-3</c:v>
                </c:pt>
                <c:pt idx="6">
                  <c:v>6.9000000000000094E-3</c:v>
                </c:pt>
                <c:pt idx="7">
                  <c:v>6.9000000000000094E-3</c:v>
                </c:pt>
                <c:pt idx="8">
                  <c:v>6.6000000000000034E-3</c:v>
                </c:pt>
                <c:pt idx="9">
                  <c:v>6.4000000000000064E-3</c:v>
                </c:pt>
                <c:pt idx="10">
                  <c:v>6.5000000000000092E-3</c:v>
                </c:pt>
                <c:pt idx="11">
                  <c:v>6.2000000000000076E-3</c:v>
                </c:pt>
                <c:pt idx="12">
                  <c:v>6.4000000000000064E-3</c:v>
                </c:pt>
                <c:pt idx="13">
                  <c:v>6.3440000000000024E-3</c:v>
                </c:pt>
                <c:pt idx="14">
                  <c:v>5.7380000000000105E-3</c:v>
                </c:pt>
                <c:pt idx="15">
                  <c:v>6.3610000000000064E-3</c:v>
                </c:pt>
                <c:pt idx="16">
                  <c:v>6.1639999999999993E-3</c:v>
                </c:pt>
                <c:pt idx="17">
                  <c:v>6.3440000000000024E-3</c:v>
                </c:pt>
                <c:pt idx="18">
                  <c:v>6.1730000000000075E-3</c:v>
                </c:pt>
                <c:pt idx="19">
                  <c:v>6.3270000000000002E-3</c:v>
                </c:pt>
                <c:pt idx="20">
                  <c:v>6.2340000000000034E-3</c:v>
                </c:pt>
                <c:pt idx="21">
                  <c:v>6.0080000000000064E-3</c:v>
                </c:pt>
                <c:pt idx="22">
                  <c:v>6.1580000000000003E-3</c:v>
                </c:pt>
                <c:pt idx="23">
                  <c:v>5.8269999999999997E-3</c:v>
                </c:pt>
                <c:pt idx="24">
                  <c:v>5.8770000000000064E-3</c:v>
                </c:pt>
                <c:pt idx="25">
                  <c:v>5.5630000000000002E-3</c:v>
                </c:pt>
                <c:pt idx="26">
                  <c:v>4.7020000000000013E-3</c:v>
                </c:pt>
                <c:pt idx="27">
                  <c:v>5.0020000000000004E-3</c:v>
                </c:pt>
                <c:pt idx="28">
                  <c:v>4.6680000000000003E-3</c:v>
                </c:pt>
                <c:pt idx="29">
                  <c:v>4.62E-3</c:v>
                </c:pt>
                <c:pt idx="30">
                  <c:v>4.5040000000000002E-3</c:v>
                </c:pt>
                <c:pt idx="31">
                  <c:v>4.6460000000000034E-3</c:v>
                </c:pt>
                <c:pt idx="32">
                  <c:v>4.5520000000000014E-3</c:v>
                </c:pt>
                <c:pt idx="33">
                  <c:v>4.2900000000000004E-3</c:v>
                </c:pt>
                <c:pt idx="34">
                  <c:v>4.2720000000000024E-3</c:v>
                </c:pt>
                <c:pt idx="35">
                  <c:v>3.9290000000000002E-3</c:v>
                </c:pt>
                <c:pt idx="36">
                  <c:v>3.8900000000000002E-3</c:v>
                </c:pt>
                <c:pt idx="37">
                  <c:v>3.5500000000000002E-3</c:v>
                </c:pt>
                <c:pt idx="38">
                  <c:v>3.0590000000000001E-3</c:v>
                </c:pt>
                <c:pt idx="39">
                  <c:v>3.1930000000000023E-3</c:v>
                </c:pt>
                <c:pt idx="40">
                  <c:v>3.0250000000000012E-3</c:v>
                </c:pt>
                <c:pt idx="41">
                  <c:v>3.0070000000000032E-3</c:v>
                </c:pt>
                <c:pt idx="42">
                  <c:v>2.8599999999999997E-3</c:v>
                </c:pt>
                <c:pt idx="43">
                  <c:v>2.7860000000000046E-3</c:v>
                </c:pt>
                <c:pt idx="44">
                  <c:v>2.6329999999999999E-3</c:v>
                </c:pt>
                <c:pt idx="45">
                  <c:v>2.4329999999999998E-3</c:v>
                </c:pt>
                <c:pt idx="46">
                  <c:v>2.395E-3</c:v>
                </c:pt>
                <c:pt idx="47">
                  <c:v>2.2929999999999999E-3</c:v>
                </c:pt>
                <c:pt idx="48">
                  <c:v>2.4380000000000001E-3</c:v>
                </c:pt>
                <c:pt idx="49">
                  <c:v>2.4210000000000026E-3</c:v>
                </c:pt>
                <c:pt idx="50">
                  <c:v>2.1100000000000012E-3</c:v>
                </c:pt>
                <c:pt idx="51">
                  <c:v>2.3019999999999998E-3</c:v>
                </c:pt>
                <c:pt idx="52">
                  <c:v>2.1950000000000012E-3</c:v>
                </c:pt>
                <c:pt idx="53">
                  <c:v>2.2340000000000012E-3</c:v>
                </c:pt>
                <c:pt idx="54">
                  <c:v>2.1780000000000002E-3</c:v>
                </c:pt>
                <c:pt idx="55">
                  <c:v>2.2680000000000027E-3</c:v>
                </c:pt>
                <c:pt idx="56">
                  <c:v>2.2760000000000002E-3</c:v>
                </c:pt>
                <c:pt idx="57">
                  <c:v>2.2030000000000031E-3</c:v>
                </c:pt>
                <c:pt idx="58">
                  <c:v>2.2680000000000027E-3</c:v>
                </c:pt>
                <c:pt idx="59">
                  <c:v>2.2190000000000001E-3</c:v>
                </c:pt>
                <c:pt idx="60">
                  <c:v>2.3270000000000027E-3</c:v>
                </c:pt>
                <c:pt idx="61">
                  <c:v>2.3189999999999999E-3</c:v>
                </c:pt>
                <c:pt idx="62">
                  <c:v>2.1250000000000002E-3</c:v>
                </c:pt>
                <c:pt idx="63">
                  <c:v>2.4550000000000002E-3</c:v>
                </c:pt>
                <c:pt idx="64">
                  <c:v>2.5230000000000027E-3</c:v>
                </c:pt>
                <c:pt idx="65">
                  <c:v>2.8710000000000003E-3</c:v>
                </c:pt>
                <c:pt idx="66">
                  <c:v>2.9920000000000003E-3</c:v>
                </c:pt>
                <c:pt idx="67">
                  <c:v>3.2190000000000027E-3</c:v>
                </c:pt>
                <c:pt idx="68">
                  <c:v>3.3800000000000032E-3</c:v>
                </c:pt>
                <c:pt idx="69">
                  <c:v>3.4440000000000026E-3</c:v>
                </c:pt>
                <c:pt idx="70">
                  <c:v>3.6950000000000012E-3</c:v>
                </c:pt>
                <c:pt idx="71">
                  <c:v>3.8220000000000012E-3</c:v>
                </c:pt>
                <c:pt idx="72">
                  <c:v>4.2890000000000063E-3</c:v>
                </c:pt>
                <c:pt idx="73">
                  <c:v>4.4250000000000062E-3</c:v>
                </c:pt>
                <c:pt idx="74">
                  <c:v>4.1960000000000001E-3</c:v>
                </c:pt>
                <c:pt idx="75">
                  <c:v>4.7050000000000052E-3</c:v>
                </c:pt>
                <c:pt idx="76">
                  <c:v>4.5700000000000063E-3</c:v>
                </c:pt>
                <c:pt idx="77">
                  <c:v>4.7050000000000052E-3</c:v>
                </c:pt>
                <c:pt idx="78">
                  <c:v>4.5209999999999998E-3</c:v>
                </c:pt>
                <c:pt idx="79">
                  <c:v>4.5690000000000062E-3</c:v>
                </c:pt>
                <c:pt idx="80">
                  <c:v>4.4930000000000065E-3</c:v>
                </c:pt>
                <c:pt idx="81">
                  <c:v>4.3230000000000013E-3</c:v>
                </c:pt>
                <c:pt idx="82">
                  <c:v>4.4420000000000024E-3</c:v>
                </c:pt>
                <c:pt idx="83">
                  <c:v>4.3070000000000001E-3</c:v>
                </c:pt>
                <c:pt idx="84">
                  <c:v>4.4250000000000062E-3</c:v>
                </c:pt>
                <c:pt idx="85">
                  <c:v>4.3059999999999999E-3</c:v>
                </c:pt>
                <c:pt idx="86">
                  <c:v>3.8530000000000023E-3</c:v>
                </c:pt>
                <c:pt idx="87">
                  <c:v>4.0600000000000002E-3</c:v>
                </c:pt>
                <c:pt idx="88">
                  <c:v>3.9120000000000005E-3</c:v>
                </c:pt>
                <c:pt idx="89">
                  <c:v>4.0429999999999997E-3</c:v>
                </c:pt>
                <c:pt idx="90">
                  <c:v>3.9369999999999995E-3</c:v>
                </c:pt>
                <c:pt idx="91">
                  <c:v>4.1019999999999997E-3</c:v>
                </c:pt>
                <c:pt idx="92">
                  <c:v>4.1110000000000001E-3</c:v>
                </c:pt>
                <c:pt idx="93">
                  <c:v>3.9860000000000052E-3</c:v>
                </c:pt>
                <c:pt idx="94">
                  <c:v>4.1110000000000001E-3</c:v>
                </c:pt>
                <c:pt idx="95">
                  <c:v>3.9950000000000012E-3</c:v>
                </c:pt>
                <c:pt idx="96">
                  <c:v>4.1359999999999999E-3</c:v>
                </c:pt>
                <c:pt idx="97">
                  <c:v>4.1279999999999945E-3</c:v>
                </c:pt>
                <c:pt idx="98">
                  <c:v>3.7130000000000032E-3</c:v>
                </c:pt>
                <c:pt idx="99">
                  <c:v>4.1359999999999999E-3</c:v>
                </c:pt>
                <c:pt idx="100">
                  <c:v>4.0770000000000034E-3</c:v>
                </c:pt>
                <c:pt idx="101">
                  <c:v>4.2550000000000053E-3</c:v>
                </c:pt>
                <c:pt idx="102">
                  <c:v>4.1340000000000014E-3</c:v>
                </c:pt>
                <c:pt idx="103">
                  <c:v>4.2810000000000062E-3</c:v>
                </c:pt>
                <c:pt idx="104">
                  <c:v>4.2979999999999997E-3</c:v>
                </c:pt>
                <c:pt idx="105">
                  <c:v>4.1419999999999998E-3</c:v>
                </c:pt>
                <c:pt idx="106">
                  <c:v>4.2720000000000024E-3</c:v>
                </c:pt>
                <c:pt idx="107">
                  <c:v>4.1670000000000006E-3</c:v>
                </c:pt>
                <c:pt idx="108">
                  <c:v>4.3569999999999998E-3</c:v>
                </c:pt>
                <c:pt idx="109">
                  <c:v>4.3400000000000053E-3</c:v>
                </c:pt>
                <c:pt idx="110">
                  <c:v>3.8740000000000011E-3</c:v>
                </c:pt>
                <c:pt idx="111">
                  <c:v>4.2810000000000062E-3</c:v>
                </c:pt>
                <c:pt idx="112">
                  <c:v>4.1260000000000003E-3</c:v>
                </c:pt>
                <c:pt idx="113">
                  <c:v>4.2470000000000034E-3</c:v>
                </c:pt>
                <c:pt idx="114">
                  <c:v>4.1260000000000003E-3</c:v>
                </c:pt>
                <c:pt idx="115">
                  <c:v>4.2550000000000053E-3</c:v>
                </c:pt>
                <c:pt idx="116">
                  <c:v>4.2550000000000053E-3</c:v>
                </c:pt>
                <c:pt idx="117">
                  <c:v>4.1010000000000013E-3</c:v>
                </c:pt>
                <c:pt idx="118">
                  <c:v>4.0169999999999997E-3</c:v>
                </c:pt>
                <c:pt idx="119">
                  <c:v>3.7890000000000046E-3</c:v>
                </c:pt>
                <c:pt idx="120">
                  <c:v>3.8560000000000001E-3</c:v>
                </c:pt>
                <c:pt idx="121">
                  <c:v>3.7880000000000058E-3</c:v>
                </c:pt>
                <c:pt idx="122">
                  <c:v>3.3450000000000012E-3</c:v>
                </c:pt>
                <c:pt idx="123">
                  <c:v>3.6950000000000012E-3</c:v>
                </c:pt>
                <c:pt idx="124">
                  <c:v>3.5510000000000012E-3</c:v>
                </c:pt>
                <c:pt idx="125">
                  <c:v>3.6440000000000049E-3</c:v>
                </c:pt>
                <c:pt idx="126">
                  <c:v>3.5420000000000026E-3</c:v>
                </c:pt>
                <c:pt idx="127">
                  <c:v>3.7790000000000046E-3</c:v>
                </c:pt>
                <c:pt idx="128">
                  <c:v>3.8640000000000046E-3</c:v>
                </c:pt>
                <c:pt idx="129">
                  <c:v>3.7400000000000037E-3</c:v>
                </c:pt>
                <c:pt idx="130">
                  <c:v>4.0509999999999999E-3</c:v>
                </c:pt>
                <c:pt idx="131">
                  <c:v>4.0439999999999999E-3</c:v>
                </c:pt>
                <c:pt idx="132">
                  <c:v>4.2979999999999997E-3</c:v>
                </c:pt>
                <c:pt idx="133">
                  <c:v>4.3400000000000053E-3</c:v>
                </c:pt>
                <c:pt idx="134">
                  <c:v>4.1470000000000005E-3</c:v>
                </c:pt>
                <c:pt idx="135">
                  <c:v>4.5179999999999986E-3</c:v>
                </c:pt>
                <c:pt idx="136">
                  <c:v>4.4880000000000076E-3</c:v>
                </c:pt>
                <c:pt idx="137">
                  <c:v>4.7730000000000064E-3</c:v>
                </c:pt>
                <c:pt idx="138">
                  <c:v>4.8330000000000083E-3</c:v>
                </c:pt>
                <c:pt idx="139">
                  <c:v>5.0620000000000014E-3</c:v>
                </c:pt>
                <c:pt idx="140">
                  <c:v>5.0870000000000004E-3</c:v>
                </c:pt>
                <c:pt idx="141">
                  <c:v>4.9320000000000093E-3</c:v>
                </c:pt>
                <c:pt idx="142">
                  <c:v>5.0870000000000004E-3</c:v>
                </c:pt>
                <c:pt idx="143">
                  <c:v>4.9400000000000078E-3</c:v>
                </c:pt>
                <c:pt idx="144">
                  <c:v>5.0870000000000004E-3</c:v>
                </c:pt>
                <c:pt idx="145">
                  <c:v>4.8240000000000002E-3</c:v>
                </c:pt>
                <c:pt idx="146">
                  <c:v>3.9969999999999997E-3</c:v>
                </c:pt>
                <c:pt idx="147">
                  <c:v>4.1359999999999999E-3</c:v>
                </c:pt>
                <c:pt idx="148">
                  <c:v>3.6740000000000032E-3</c:v>
                </c:pt>
                <c:pt idx="149">
                  <c:v>3.3630000000000023E-3</c:v>
                </c:pt>
                <c:pt idx="150">
                  <c:v>2.9100000000000011E-3</c:v>
                </c:pt>
                <c:pt idx="151">
                  <c:v>2.8710000000000003E-3</c:v>
                </c:pt>
                <c:pt idx="152">
                  <c:v>2.7260000000000032E-3</c:v>
                </c:pt>
                <c:pt idx="153">
                  <c:v>2.3669999999999997E-3</c:v>
                </c:pt>
                <c:pt idx="154">
                  <c:v>1.9959999999999999E-3</c:v>
                </c:pt>
                <c:pt idx="155">
                  <c:v>1.6030000000000013E-3</c:v>
                </c:pt>
                <c:pt idx="156">
                  <c:v>1.4099999999999998E-3</c:v>
                </c:pt>
                <c:pt idx="157">
                  <c:v>1.2650000000000001E-3</c:v>
                </c:pt>
                <c:pt idx="158">
                  <c:v>1.0820000000000014E-3</c:v>
                </c:pt>
                <c:pt idx="159">
                  <c:v>1.1640000000000021E-3</c:v>
                </c:pt>
                <c:pt idx="160">
                  <c:v>1.1260000000000013E-3</c:v>
                </c:pt>
                <c:pt idx="161">
                  <c:v>1.1299999999999999E-3</c:v>
                </c:pt>
                <c:pt idx="162">
                  <c:v>1.0850000000000013E-3</c:v>
                </c:pt>
                <c:pt idx="163">
                  <c:v>1.0960000000000013E-3</c:v>
                </c:pt>
                <c:pt idx="164">
                  <c:v>1.0700000000000013E-3</c:v>
                </c:pt>
                <c:pt idx="165">
                  <c:v>1.0189999999999999E-3</c:v>
                </c:pt>
                <c:pt idx="166">
                  <c:v>1.2320000000000013E-3</c:v>
                </c:pt>
                <c:pt idx="167">
                  <c:v>1.077E-3</c:v>
                </c:pt>
                <c:pt idx="168">
                  <c:v>9.5100000000000067E-4</c:v>
                </c:pt>
                <c:pt idx="169">
                  <c:v>7.0500000000000055E-4</c:v>
                </c:pt>
                <c:pt idx="170">
                  <c:v>5.9800000000000109E-4</c:v>
                </c:pt>
                <c:pt idx="171">
                  <c:v>6.3700000000000085E-4</c:v>
                </c:pt>
                <c:pt idx="172">
                  <c:v>5.9200000000000084E-4</c:v>
                </c:pt>
                <c:pt idx="173">
                  <c:v>5.9500000000000091E-4</c:v>
                </c:pt>
                <c:pt idx="174">
                  <c:v>5.3400000000000073E-4</c:v>
                </c:pt>
                <c:pt idx="175">
                  <c:v>4.5900000000000053E-4</c:v>
                </c:pt>
                <c:pt idx="176">
                  <c:v>4.4200000000000034E-4</c:v>
                </c:pt>
                <c:pt idx="177">
                  <c:v>4.2700000000000078E-4</c:v>
                </c:pt>
                <c:pt idx="178">
                  <c:v>4.4200000000000034E-4</c:v>
                </c:pt>
                <c:pt idx="179">
                  <c:v>4.3600000000000003E-4</c:v>
                </c:pt>
                <c:pt idx="180">
                  <c:v>4.5900000000000053E-4</c:v>
                </c:pt>
                <c:pt idx="181">
                  <c:v>4.4200000000000034E-4</c:v>
                </c:pt>
                <c:pt idx="182">
                  <c:v>4.1300000000000034E-4</c:v>
                </c:pt>
                <c:pt idx="183">
                  <c:v>4.3300000000000055E-4</c:v>
                </c:pt>
                <c:pt idx="184">
                  <c:v>4.1900000000000021E-4</c:v>
                </c:pt>
                <c:pt idx="185">
                  <c:v>4.4200000000000034E-4</c:v>
                </c:pt>
                <c:pt idx="186">
                  <c:v>4.6000000000000023E-4</c:v>
                </c:pt>
                <c:pt idx="187">
                  <c:v>6.1200000000000002E-4</c:v>
                </c:pt>
                <c:pt idx="188">
                  <c:v>7.3900000000000083E-4</c:v>
                </c:pt>
                <c:pt idx="189">
                  <c:v>8.3000000000000109E-4</c:v>
                </c:pt>
                <c:pt idx="190">
                  <c:v>9.9400000000000096E-4</c:v>
                </c:pt>
                <c:pt idx="191">
                  <c:v>1.0930000000000013E-3</c:v>
                </c:pt>
                <c:pt idx="192">
                  <c:v>1.3270000000000014E-3</c:v>
                </c:pt>
                <c:pt idx="193">
                  <c:v>1.4180000000000013E-3</c:v>
                </c:pt>
                <c:pt idx="194">
                  <c:v>1.4269999999999999E-3</c:v>
                </c:pt>
                <c:pt idx="195">
                  <c:v>1.7160000000000016E-3</c:v>
                </c:pt>
                <c:pt idx="196">
                  <c:v>1.8160000000000023E-3</c:v>
                </c:pt>
                <c:pt idx="197">
                  <c:v>2.0380000000000012E-3</c:v>
                </c:pt>
                <c:pt idx="198">
                  <c:v>2.055E-3</c:v>
                </c:pt>
                <c:pt idx="199">
                  <c:v>2.2760000000000002E-3</c:v>
                </c:pt>
                <c:pt idx="200">
                  <c:v>2.4290000000000002E-3</c:v>
                </c:pt>
                <c:pt idx="201">
                  <c:v>2.49E-3</c:v>
                </c:pt>
                <c:pt idx="202">
                  <c:v>2.7090000000000022E-3</c:v>
                </c:pt>
                <c:pt idx="203">
                  <c:v>2.7950000000000032E-3</c:v>
                </c:pt>
                <c:pt idx="204">
                  <c:v>3.0490000000000027E-3</c:v>
                </c:pt>
                <c:pt idx="205">
                  <c:v>3.1590000000000012E-3</c:v>
                </c:pt>
                <c:pt idx="206">
                  <c:v>2.9990000000000012E-3</c:v>
                </c:pt>
                <c:pt idx="207">
                  <c:v>3.4140000000000012E-3</c:v>
                </c:pt>
                <c:pt idx="208">
                  <c:v>3.4440000000000026E-3</c:v>
                </c:pt>
                <c:pt idx="209">
                  <c:v>3.6860000000000026E-3</c:v>
                </c:pt>
                <c:pt idx="210">
                  <c:v>3.6660000000000026E-3</c:v>
                </c:pt>
                <c:pt idx="211">
                  <c:v>3.9490000000000011E-3</c:v>
                </c:pt>
                <c:pt idx="212">
                  <c:v>4.0090000000000047E-3</c:v>
                </c:pt>
                <c:pt idx="213">
                  <c:v>3.8880000000000026E-3</c:v>
                </c:pt>
                <c:pt idx="214">
                  <c:v>4.0169999999999997E-3</c:v>
                </c:pt>
                <c:pt idx="215">
                  <c:v>3.8880000000000026E-3</c:v>
                </c:pt>
                <c:pt idx="216">
                  <c:v>4.0260000000000001E-3</c:v>
                </c:pt>
                <c:pt idx="217">
                  <c:v>4.0169999999999997E-3</c:v>
                </c:pt>
                <c:pt idx="218">
                  <c:v>3.6360000000000012E-3</c:v>
                </c:pt>
                <c:pt idx="219">
                  <c:v>4.0429999999999997E-3</c:v>
                </c:pt>
                <c:pt idx="220">
                  <c:v>3.8960000000000002E-3</c:v>
                </c:pt>
                <c:pt idx="221">
                  <c:v>4.0090000000000047E-3</c:v>
                </c:pt>
                <c:pt idx="222">
                  <c:v>3.8710000000000012E-3</c:v>
                </c:pt>
                <c:pt idx="223">
                  <c:v>4.0000000000000053E-3</c:v>
                </c:pt>
                <c:pt idx="224">
                  <c:v>3.9490000000000011E-3</c:v>
                </c:pt>
                <c:pt idx="225">
                  <c:v>3.8050000000000002E-3</c:v>
                </c:pt>
                <c:pt idx="226">
                  <c:v>3.7880000000000058E-3</c:v>
                </c:pt>
                <c:pt idx="227">
                  <c:v>3.4599999999999995E-3</c:v>
                </c:pt>
                <c:pt idx="228">
                  <c:v>3.4480000000000031E-3</c:v>
                </c:pt>
                <c:pt idx="229">
                  <c:v>3.1760000000000026E-3</c:v>
                </c:pt>
                <c:pt idx="230">
                  <c:v>2.3840000000000011E-3</c:v>
                </c:pt>
                <c:pt idx="231">
                  <c:v>2.1060000000000002E-3</c:v>
                </c:pt>
                <c:pt idx="232">
                  <c:v>1.7340000000000016E-3</c:v>
                </c:pt>
                <c:pt idx="233">
                  <c:v>1.6479999999999999E-3</c:v>
                </c:pt>
                <c:pt idx="234">
                  <c:v>1.5370000000000013E-3</c:v>
                </c:pt>
                <c:pt idx="235">
                  <c:v>1.580000000000002E-3</c:v>
                </c:pt>
                <c:pt idx="236">
                  <c:v>1.580000000000002E-3</c:v>
                </c:pt>
                <c:pt idx="237">
                  <c:v>1.4960000000000023E-3</c:v>
                </c:pt>
                <c:pt idx="238">
                  <c:v>1.2570000000000001E-3</c:v>
                </c:pt>
                <c:pt idx="239">
                  <c:v>9.8600000000000185E-4</c:v>
                </c:pt>
                <c:pt idx="240">
                  <c:v>7.3000000000000083E-4</c:v>
                </c:pt>
                <c:pt idx="241">
                  <c:v>4.7600000000000024E-4</c:v>
                </c:pt>
                <c:pt idx="242">
                  <c:v>2.8399999999999996E-4</c:v>
                </c:pt>
                <c:pt idx="243">
                  <c:v>2.1200000000000041E-4</c:v>
                </c:pt>
                <c:pt idx="244">
                  <c:v>1.7300000000000025E-4</c:v>
                </c:pt>
                <c:pt idx="245">
                  <c:v>1.4400000000000019E-4</c:v>
                </c:pt>
                <c:pt idx="246">
                  <c:v>1.0699999999999996E-4</c:v>
                </c:pt>
                <c:pt idx="247">
                  <c:v>7.6000000000000113E-5</c:v>
                </c:pt>
                <c:pt idx="248">
                  <c:v>5.900000000000012E-5</c:v>
                </c:pt>
                <c:pt idx="249">
                  <c:v>4.9000000000000107E-5</c:v>
                </c:pt>
                <c:pt idx="250">
                  <c:v>5.1000000000000074E-5</c:v>
                </c:pt>
                <c:pt idx="251">
                  <c:v>3.3000000000000043E-5</c:v>
                </c:pt>
                <c:pt idx="252">
                  <c:v>3.4000000000000061E-5</c:v>
                </c:pt>
                <c:pt idx="253">
                  <c:v>2.5000000000000045E-5</c:v>
                </c:pt>
                <c:pt idx="254">
                  <c:v>1.5000000000000026E-5</c:v>
                </c:pt>
                <c:pt idx="255">
                  <c:v>1.7000000000000024E-5</c:v>
                </c:pt>
                <c:pt idx="256">
                  <c:v>2.5000000000000045E-5</c:v>
                </c:pt>
                <c:pt idx="257">
                  <c:v>2.5000000000000045E-5</c:v>
                </c:pt>
                <c:pt idx="258">
                  <c:v>3.3000000000000043E-5</c:v>
                </c:pt>
              </c:numCache>
            </c:numRef>
          </c:val>
        </c:ser>
        <c:ser>
          <c:idx val="2"/>
          <c:order val="2"/>
          <c:tx>
            <c:strRef>
              <c:f>'return data'!$D$1</c:f>
              <c:strCache>
                <c:ptCount val="1"/>
                <c:pt idx="0">
                  <c:v>Intermediate Bond Funds </c:v>
                </c:pt>
              </c:strCache>
            </c:strRef>
          </c:tx>
          <c:spPr>
            <a:ln>
              <a:solidFill>
                <a:srgbClr val="FFC000"/>
              </a:solidFill>
            </a:ln>
          </c:spPr>
          <c:marker>
            <c:symbol val="none"/>
          </c:marker>
          <c:cat>
            <c:numRef>
              <c:f>'return data'!$A$2:$A$260</c:f>
              <c:numCache>
                <c:formatCode>m/d/yyyy</c:formatCode>
                <c:ptCount val="259"/>
                <c:pt idx="0">
                  <c:v>32508</c:v>
                </c:pt>
                <c:pt idx="1">
                  <c:v>32539</c:v>
                </c:pt>
                <c:pt idx="2">
                  <c:v>32567</c:v>
                </c:pt>
                <c:pt idx="3">
                  <c:v>32598</c:v>
                </c:pt>
                <c:pt idx="4">
                  <c:v>32628</c:v>
                </c:pt>
                <c:pt idx="5">
                  <c:v>32659</c:v>
                </c:pt>
                <c:pt idx="6">
                  <c:v>32689</c:v>
                </c:pt>
                <c:pt idx="7">
                  <c:v>32720</c:v>
                </c:pt>
                <c:pt idx="8">
                  <c:v>32751</c:v>
                </c:pt>
                <c:pt idx="9">
                  <c:v>32781</c:v>
                </c:pt>
                <c:pt idx="10">
                  <c:v>32812</c:v>
                </c:pt>
                <c:pt idx="11">
                  <c:v>32842</c:v>
                </c:pt>
                <c:pt idx="12">
                  <c:v>32873</c:v>
                </c:pt>
                <c:pt idx="13">
                  <c:v>32904</c:v>
                </c:pt>
                <c:pt idx="14">
                  <c:v>32932</c:v>
                </c:pt>
                <c:pt idx="15">
                  <c:v>32963</c:v>
                </c:pt>
                <c:pt idx="16">
                  <c:v>32993</c:v>
                </c:pt>
                <c:pt idx="17">
                  <c:v>33024</c:v>
                </c:pt>
                <c:pt idx="18">
                  <c:v>33054</c:v>
                </c:pt>
                <c:pt idx="19">
                  <c:v>33085</c:v>
                </c:pt>
                <c:pt idx="20">
                  <c:v>33116</c:v>
                </c:pt>
                <c:pt idx="21">
                  <c:v>33146</c:v>
                </c:pt>
                <c:pt idx="22">
                  <c:v>33177</c:v>
                </c:pt>
                <c:pt idx="23">
                  <c:v>33207</c:v>
                </c:pt>
                <c:pt idx="24">
                  <c:v>33238</c:v>
                </c:pt>
                <c:pt idx="25">
                  <c:v>33269</c:v>
                </c:pt>
                <c:pt idx="26">
                  <c:v>33297</c:v>
                </c:pt>
                <c:pt idx="27">
                  <c:v>33328</c:v>
                </c:pt>
                <c:pt idx="28">
                  <c:v>33358</c:v>
                </c:pt>
                <c:pt idx="29">
                  <c:v>33389</c:v>
                </c:pt>
                <c:pt idx="30">
                  <c:v>33419</c:v>
                </c:pt>
                <c:pt idx="31">
                  <c:v>33450</c:v>
                </c:pt>
                <c:pt idx="32">
                  <c:v>33481</c:v>
                </c:pt>
                <c:pt idx="33">
                  <c:v>33511</c:v>
                </c:pt>
                <c:pt idx="34">
                  <c:v>33542</c:v>
                </c:pt>
                <c:pt idx="35">
                  <c:v>33572</c:v>
                </c:pt>
                <c:pt idx="36">
                  <c:v>33603</c:v>
                </c:pt>
                <c:pt idx="37">
                  <c:v>33634</c:v>
                </c:pt>
                <c:pt idx="38">
                  <c:v>33663</c:v>
                </c:pt>
                <c:pt idx="39">
                  <c:v>33694</c:v>
                </c:pt>
                <c:pt idx="40">
                  <c:v>33724</c:v>
                </c:pt>
                <c:pt idx="41">
                  <c:v>33755</c:v>
                </c:pt>
                <c:pt idx="42">
                  <c:v>33785</c:v>
                </c:pt>
                <c:pt idx="43">
                  <c:v>33816</c:v>
                </c:pt>
                <c:pt idx="44">
                  <c:v>33847</c:v>
                </c:pt>
                <c:pt idx="45">
                  <c:v>33877</c:v>
                </c:pt>
                <c:pt idx="46">
                  <c:v>33908</c:v>
                </c:pt>
                <c:pt idx="47">
                  <c:v>33938</c:v>
                </c:pt>
                <c:pt idx="48">
                  <c:v>33969</c:v>
                </c:pt>
                <c:pt idx="49">
                  <c:v>34000</c:v>
                </c:pt>
                <c:pt idx="50">
                  <c:v>34028</c:v>
                </c:pt>
                <c:pt idx="51">
                  <c:v>34059</c:v>
                </c:pt>
                <c:pt idx="52">
                  <c:v>34089</c:v>
                </c:pt>
                <c:pt idx="53">
                  <c:v>34120</c:v>
                </c:pt>
                <c:pt idx="54">
                  <c:v>34150</c:v>
                </c:pt>
                <c:pt idx="55">
                  <c:v>34181</c:v>
                </c:pt>
                <c:pt idx="56">
                  <c:v>34212</c:v>
                </c:pt>
                <c:pt idx="57">
                  <c:v>34242</c:v>
                </c:pt>
                <c:pt idx="58">
                  <c:v>34273</c:v>
                </c:pt>
                <c:pt idx="59">
                  <c:v>34303</c:v>
                </c:pt>
                <c:pt idx="60">
                  <c:v>34334</c:v>
                </c:pt>
                <c:pt idx="61">
                  <c:v>34365</c:v>
                </c:pt>
                <c:pt idx="62">
                  <c:v>34393</c:v>
                </c:pt>
                <c:pt idx="63">
                  <c:v>34424</c:v>
                </c:pt>
                <c:pt idx="64">
                  <c:v>34454</c:v>
                </c:pt>
                <c:pt idx="65">
                  <c:v>34485</c:v>
                </c:pt>
                <c:pt idx="66">
                  <c:v>34515</c:v>
                </c:pt>
                <c:pt idx="67">
                  <c:v>34546</c:v>
                </c:pt>
                <c:pt idx="68">
                  <c:v>34577</c:v>
                </c:pt>
                <c:pt idx="69">
                  <c:v>34607</c:v>
                </c:pt>
                <c:pt idx="70">
                  <c:v>34638</c:v>
                </c:pt>
                <c:pt idx="71">
                  <c:v>34668</c:v>
                </c:pt>
                <c:pt idx="72">
                  <c:v>34699</c:v>
                </c:pt>
                <c:pt idx="73">
                  <c:v>34730</c:v>
                </c:pt>
                <c:pt idx="74">
                  <c:v>34758</c:v>
                </c:pt>
                <c:pt idx="75">
                  <c:v>34789</c:v>
                </c:pt>
                <c:pt idx="76">
                  <c:v>34819</c:v>
                </c:pt>
                <c:pt idx="77">
                  <c:v>34850</c:v>
                </c:pt>
                <c:pt idx="78">
                  <c:v>34880</c:v>
                </c:pt>
                <c:pt idx="79">
                  <c:v>34911</c:v>
                </c:pt>
                <c:pt idx="80">
                  <c:v>34942</c:v>
                </c:pt>
                <c:pt idx="81">
                  <c:v>34972</c:v>
                </c:pt>
                <c:pt idx="82">
                  <c:v>35003</c:v>
                </c:pt>
                <c:pt idx="83">
                  <c:v>35033</c:v>
                </c:pt>
                <c:pt idx="84">
                  <c:v>35064</c:v>
                </c:pt>
                <c:pt idx="85">
                  <c:v>35095</c:v>
                </c:pt>
                <c:pt idx="86">
                  <c:v>35124</c:v>
                </c:pt>
                <c:pt idx="87">
                  <c:v>35155</c:v>
                </c:pt>
                <c:pt idx="88">
                  <c:v>35185</c:v>
                </c:pt>
                <c:pt idx="89">
                  <c:v>35216</c:v>
                </c:pt>
                <c:pt idx="90">
                  <c:v>35246</c:v>
                </c:pt>
                <c:pt idx="91">
                  <c:v>35277</c:v>
                </c:pt>
                <c:pt idx="92">
                  <c:v>35308</c:v>
                </c:pt>
                <c:pt idx="93">
                  <c:v>35338</c:v>
                </c:pt>
                <c:pt idx="94">
                  <c:v>35369</c:v>
                </c:pt>
                <c:pt idx="95">
                  <c:v>35399</c:v>
                </c:pt>
                <c:pt idx="96">
                  <c:v>35430</c:v>
                </c:pt>
                <c:pt idx="97">
                  <c:v>35461</c:v>
                </c:pt>
                <c:pt idx="98">
                  <c:v>35489</c:v>
                </c:pt>
                <c:pt idx="99">
                  <c:v>35520</c:v>
                </c:pt>
                <c:pt idx="100">
                  <c:v>35550</c:v>
                </c:pt>
                <c:pt idx="101">
                  <c:v>35581</c:v>
                </c:pt>
                <c:pt idx="102">
                  <c:v>35611</c:v>
                </c:pt>
                <c:pt idx="103">
                  <c:v>35642</c:v>
                </c:pt>
                <c:pt idx="104">
                  <c:v>35673</c:v>
                </c:pt>
                <c:pt idx="105">
                  <c:v>35703</c:v>
                </c:pt>
                <c:pt idx="106">
                  <c:v>35734</c:v>
                </c:pt>
                <c:pt idx="107">
                  <c:v>35764</c:v>
                </c:pt>
                <c:pt idx="108">
                  <c:v>35795</c:v>
                </c:pt>
                <c:pt idx="109">
                  <c:v>35826</c:v>
                </c:pt>
                <c:pt idx="110">
                  <c:v>35854</c:v>
                </c:pt>
                <c:pt idx="111">
                  <c:v>35885</c:v>
                </c:pt>
                <c:pt idx="112">
                  <c:v>35915</c:v>
                </c:pt>
                <c:pt idx="113">
                  <c:v>35946</c:v>
                </c:pt>
                <c:pt idx="114">
                  <c:v>35976</c:v>
                </c:pt>
                <c:pt idx="115">
                  <c:v>36007</c:v>
                </c:pt>
                <c:pt idx="116">
                  <c:v>36038</c:v>
                </c:pt>
                <c:pt idx="117">
                  <c:v>36068</c:v>
                </c:pt>
                <c:pt idx="118">
                  <c:v>36099</c:v>
                </c:pt>
                <c:pt idx="119">
                  <c:v>36129</c:v>
                </c:pt>
                <c:pt idx="120">
                  <c:v>36160</c:v>
                </c:pt>
                <c:pt idx="121">
                  <c:v>36191</c:v>
                </c:pt>
                <c:pt idx="122">
                  <c:v>36219</c:v>
                </c:pt>
                <c:pt idx="123">
                  <c:v>36250</c:v>
                </c:pt>
                <c:pt idx="124">
                  <c:v>36280</c:v>
                </c:pt>
                <c:pt idx="125">
                  <c:v>36311</c:v>
                </c:pt>
                <c:pt idx="126">
                  <c:v>36341</c:v>
                </c:pt>
                <c:pt idx="127">
                  <c:v>36372</c:v>
                </c:pt>
                <c:pt idx="128">
                  <c:v>36403</c:v>
                </c:pt>
                <c:pt idx="129">
                  <c:v>36433</c:v>
                </c:pt>
                <c:pt idx="130">
                  <c:v>36464</c:v>
                </c:pt>
                <c:pt idx="131">
                  <c:v>36494</c:v>
                </c:pt>
                <c:pt idx="132">
                  <c:v>36525</c:v>
                </c:pt>
                <c:pt idx="133">
                  <c:v>36556</c:v>
                </c:pt>
                <c:pt idx="134">
                  <c:v>36585</c:v>
                </c:pt>
                <c:pt idx="135">
                  <c:v>36616</c:v>
                </c:pt>
                <c:pt idx="136">
                  <c:v>36646</c:v>
                </c:pt>
                <c:pt idx="137">
                  <c:v>36677</c:v>
                </c:pt>
                <c:pt idx="138">
                  <c:v>36707</c:v>
                </c:pt>
                <c:pt idx="139">
                  <c:v>36738</c:v>
                </c:pt>
                <c:pt idx="140">
                  <c:v>36769</c:v>
                </c:pt>
                <c:pt idx="141">
                  <c:v>36799</c:v>
                </c:pt>
                <c:pt idx="142">
                  <c:v>36830</c:v>
                </c:pt>
                <c:pt idx="143">
                  <c:v>36860</c:v>
                </c:pt>
                <c:pt idx="144">
                  <c:v>36891</c:v>
                </c:pt>
                <c:pt idx="145">
                  <c:v>36922</c:v>
                </c:pt>
                <c:pt idx="146">
                  <c:v>36950</c:v>
                </c:pt>
                <c:pt idx="147">
                  <c:v>36981</c:v>
                </c:pt>
                <c:pt idx="148">
                  <c:v>37011</c:v>
                </c:pt>
                <c:pt idx="149">
                  <c:v>37042</c:v>
                </c:pt>
                <c:pt idx="150">
                  <c:v>37072</c:v>
                </c:pt>
                <c:pt idx="151">
                  <c:v>37103</c:v>
                </c:pt>
                <c:pt idx="152">
                  <c:v>37134</c:v>
                </c:pt>
                <c:pt idx="153">
                  <c:v>37164</c:v>
                </c:pt>
                <c:pt idx="154">
                  <c:v>37195</c:v>
                </c:pt>
                <c:pt idx="155">
                  <c:v>37225</c:v>
                </c:pt>
                <c:pt idx="156">
                  <c:v>37256</c:v>
                </c:pt>
                <c:pt idx="157">
                  <c:v>37287</c:v>
                </c:pt>
                <c:pt idx="158">
                  <c:v>37315</c:v>
                </c:pt>
                <c:pt idx="159">
                  <c:v>37346</c:v>
                </c:pt>
                <c:pt idx="160">
                  <c:v>37376</c:v>
                </c:pt>
                <c:pt idx="161">
                  <c:v>37407</c:v>
                </c:pt>
                <c:pt idx="162">
                  <c:v>37437</c:v>
                </c:pt>
                <c:pt idx="163">
                  <c:v>37468</c:v>
                </c:pt>
                <c:pt idx="164">
                  <c:v>37499</c:v>
                </c:pt>
                <c:pt idx="165">
                  <c:v>37529</c:v>
                </c:pt>
                <c:pt idx="166">
                  <c:v>37560</c:v>
                </c:pt>
                <c:pt idx="167">
                  <c:v>37590</c:v>
                </c:pt>
                <c:pt idx="168">
                  <c:v>37621</c:v>
                </c:pt>
                <c:pt idx="169">
                  <c:v>37652</c:v>
                </c:pt>
                <c:pt idx="170">
                  <c:v>37680</c:v>
                </c:pt>
                <c:pt idx="171">
                  <c:v>37711</c:v>
                </c:pt>
                <c:pt idx="172">
                  <c:v>37741</c:v>
                </c:pt>
                <c:pt idx="173">
                  <c:v>37772</c:v>
                </c:pt>
                <c:pt idx="174">
                  <c:v>37802</c:v>
                </c:pt>
                <c:pt idx="175">
                  <c:v>37833</c:v>
                </c:pt>
                <c:pt idx="176">
                  <c:v>37864</c:v>
                </c:pt>
                <c:pt idx="177">
                  <c:v>37894</c:v>
                </c:pt>
                <c:pt idx="178">
                  <c:v>37925</c:v>
                </c:pt>
                <c:pt idx="179">
                  <c:v>37955</c:v>
                </c:pt>
                <c:pt idx="180">
                  <c:v>37986</c:v>
                </c:pt>
                <c:pt idx="181">
                  <c:v>38017</c:v>
                </c:pt>
                <c:pt idx="182">
                  <c:v>38046</c:v>
                </c:pt>
                <c:pt idx="183">
                  <c:v>38077</c:v>
                </c:pt>
                <c:pt idx="184">
                  <c:v>38107</c:v>
                </c:pt>
                <c:pt idx="185">
                  <c:v>38138</c:v>
                </c:pt>
                <c:pt idx="186">
                  <c:v>38168</c:v>
                </c:pt>
                <c:pt idx="187">
                  <c:v>38199</c:v>
                </c:pt>
                <c:pt idx="188">
                  <c:v>38230</c:v>
                </c:pt>
                <c:pt idx="189">
                  <c:v>38260</c:v>
                </c:pt>
                <c:pt idx="190">
                  <c:v>38291</c:v>
                </c:pt>
                <c:pt idx="191">
                  <c:v>38321</c:v>
                </c:pt>
                <c:pt idx="192">
                  <c:v>38352</c:v>
                </c:pt>
                <c:pt idx="193">
                  <c:v>38383</c:v>
                </c:pt>
                <c:pt idx="194">
                  <c:v>38411</c:v>
                </c:pt>
                <c:pt idx="195">
                  <c:v>38442</c:v>
                </c:pt>
                <c:pt idx="196">
                  <c:v>38472</c:v>
                </c:pt>
                <c:pt idx="197">
                  <c:v>38503</c:v>
                </c:pt>
                <c:pt idx="198">
                  <c:v>38533</c:v>
                </c:pt>
                <c:pt idx="199">
                  <c:v>38564</c:v>
                </c:pt>
                <c:pt idx="200">
                  <c:v>38595</c:v>
                </c:pt>
                <c:pt idx="201">
                  <c:v>38625</c:v>
                </c:pt>
                <c:pt idx="202">
                  <c:v>38656</c:v>
                </c:pt>
                <c:pt idx="203">
                  <c:v>38686</c:v>
                </c:pt>
                <c:pt idx="204">
                  <c:v>38717</c:v>
                </c:pt>
                <c:pt idx="205">
                  <c:v>38748</c:v>
                </c:pt>
                <c:pt idx="206">
                  <c:v>38776</c:v>
                </c:pt>
                <c:pt idx="207">
                  <c:v>38807</c:v>
                </c:pt>
                <c:pt idx="208">
                  <c:v>38837</c:v>
                </c:pt>
                <c:pt idx="209">
                  <c:v>38868</c:v>
                </c:pt>
                <c:pt idx="210">
                  <c:v>38898</c:v>
                </c:pt>
                <c:pt idx="211">
                  <c:v>38929</c:v>
                </c:pt>
                <c:pt idx="212">
                  <c:v>38960</c:v>
                </c:pt>
                <c:pt idx="213">
                  <c:v>38990</c:v>
                </c:pt>
                <c:pt idx="214">
                  <c:v>39021</c:v>
                </c:pt>
                <c:pt idx="215">
                  <c:v>39051</c:v>
                </c:pt>
                <c:pt idx="216">
                  <c:v>39082</c:v>
                </c:pt>
                <c:pt idx="217">
                  <c:v>39113</c:v>
                </c:pt>
                <c:pt idx="218">
                  <c:v>39141</c:v>
                </c:pt>
                <c:pt idx="219">
                  <c:v>39172</c:v>
                </c:pt>
                <c:pt idx="220">
                  <c:v>39202</c:v>
                </c:pt>
                <c:pt idx="221">
                  <c:v>39233</c:v>
                </c:pt>
                <c:pt idx="222">
                  <c:v>39263</c:v>
                </c:pt>
                <c:pt idx="223">
                  <c:v>39294</c:v>
                </c:pt>
                <c:pt idx="224">
                  <c:v>39325</c:v>
                </c:pt>
                <c:pt idx="225">
                  <c:v>39355</c:v>
                </c:pt>
                <c:pt idx="226">
                  <c:v>39386</c:v>
                </c:pt>
                <c:pt idx="227">
                  <c:v>39416</c:v>
                </c:pt>
                <c:pt idx="228">
                  <c:v>39447</c:v>
                </c:pt>
                <c:pt idx="229">
                  <c:v>39478</c:v>
                </c:pt>
                <c:pt idx="230">
                  <c:v>39507</c:v>
                </c:pt>
                <c:pt idx="231">
                  <c:v>39538</c:v>
                </c:pt>
                <c:pt idx="232">
                  <c:v>39568</c:v>
                </c:pt>
                <c:pt idx="233">
                  <c:v>39599</c:v>
                </c:pt>
                <c:pt idx="234">
                  <c:v>39629</c:v>
                </c:pt>
                <c:pt idx="235">
                  <c:v>39660</c:v>
                </c:pt>
                <c:pt idx="236">
                  <c:v>39691</c:v>
                </c:pt>
                <c:pt idx="237">
                  <c:v>39721</c:v>
                </c:pt>
                <c:pt idx="238">
                  <c:v>39752</c:v>
                </c:pt>
                <c:pt idx="239">
                  <c:v>39782</c:v>
                </c:pt>
                <c:pt idx="240">
                  <c:v>39813</c:v>
                </c:pt>
                <c:pt idx="241">
                  <c:v>39844</c:v>
                </c:pt>
                <c:pt idx="242">
                  <c:v>39872</c:v>
                </c:pt>
                <c:pt idx="243">
                  <c:v>39903</c:v>
                </c:pt>
                <c:pt idx="244">
                  <c:v>39933</c:v>
                </c:pt>
                <c:pt idx="245">
                  <c:v>39964</c:v>
                </c:pt>
                <c:pt idx="246">
                  <c:v>39994</c:v>
                </c:pt>
                <c:pt idx="247">
                  <c:v>40025</c:v>
                </c:pt>
                <c:pt idx="248">
                  <c:v>40056</c:v>
                </c:pt>
                <c:pt idx="249">
                  <c:v>40086</c:v>
                </c:pt>
                <c:pt idx="250">
                  <c:v>40117</c:v>
                </c:pt>
                <c:pt idx="251">
                  <c:v>40147</c:v>
                </c:pt>
                <c:pt idx="252">
                  <c:v>40178</c:v>
                </c:pt>
                <c:pt idx="253">
                  <c:v>40209</c:v>
                </c:pt>
                <c:pt idx="254">
                  <c:v>40237</c:v>
                </c:pt>
                <c:pt idx="255">
                  <c:v>40268</c:v>
                </c:pt>
                <c:pt idx="256">
                  <c:v>40298</c:v>
                </c:pt>
                <c:pt idx="257">
                  <c:v>40329</c:v>
                </c:pt>
                <c:pt idx="258">
                  <c:v>40359</c:v>
                </c:pt>
              </c:numCache>
            </c:numRef>
          </c:cat>
          <c:val>
            <c:numRef>
              <c:f>'return data'!$D$2:$D$260</c:f>
              <c:numCache>
                <c:formatCode>0.0000%</c:formatCode>
                <c:ptCount val="259"/>
                <c:pt idx="0">
                  <c:v>9.0000000000000128E-4</c:v>
                </c:pt>
                <c:pt idx="1">
                  <c:v>1.0500000000000013E-2</c:v>
                </c:pt>
                <c:pt idx="2">
                  <c:v>-4.1000000000000003E-3</c:v>
                </c:pt>
                <c:pt idx="3">
                  <c:v>4.3000000000000052E-3</c:v>
                </c:pt>
                <c:pt idx="4">
                  <c:v>2.0000000000000011E-2</c:v>
                </c:pt>
                <c:pt idx="5">
                  <c:v>1.9799999999999998E-2</c:v>
                </c:pt>
                <c:pt idx="6">
                  <c:v>2.5200000000000011E-2</c:v>
                </c:pt>
                <c:pt idx="7">
                  <c:v>2.0500000000000001E-2</c:v>
                </c:pt>
                <c:pt idx="8">
                  <c:v>-1.2900000000000003E-2</c:v>
                </c:pt>
                <c:pt idx="9">
                  <c:v>4.6999999999999993E-3</c:v>
                </c:pt>
                <c:pt idx="10">
                  <c:v>2.1200000000000024E-2</c:v>
                </c:pt>
                <c:pt idx="11">
                  <c:v>9.5000000000000067E-3</c:v>
                </c:pt>
                <c:pt idx="12">
                  <c:v>2.800000000000003E-3</c:v>
                </c:pt>
                <c:pt idx="13">
                  <c:v>-6.4000000000000064E-3</c:v>
                </c:pt>
                <c:pt idx="14">
                  <c:v>3.7000000000000049E-3</c:v>
                </c:pt>
                <c:pt idx="15">
                  <c:v>1.2999999999999986E-3</c:v>
                </c:pt>
                <c:pt idx="16">
                  <c:v>-3.4999999999999996E-3</c:v>
                </c:pt>
                <c:pt idx="17">
                  <c:v>2.2000000000000016E-2</c:v>
                </c:pt>
                <c:pt idx="18">
                  <c:v>1.3400000000000013E-2</c:v>
                </c:pt>
                <c:pt idx="19">
                  <c:v>1.3899999999999999E-2</c:v>
                </c:pt>
                <c:pt idx="20">
                  <c:v>-4.1000000000000003E-3</c:v>
                </c:pt>
                <c:pt idx="21">
                  <c:v>7.7000000000000072E-3</c:v>
                </c:pt>
                <c:pt idx="22">
                  <c:v>1.1599999999999996E-2</c:v>
                </c:pt>
                <c:pt idx="23">
                  <c:v>1.5200000000000003E-2</c:v>
                </c:pt>
                <c:pt idx="24">
                  <c:v>1.3700000000000018E-2</c:v>
                </c:pt>
                <c:pt idx="25">
                  <c:v>1.0200000000000001E-2</c:v>
                </c:pt>
                <c:pt idx="26">
                  <c:v>8.0000000000000123E-3</c:v>
                </c:pt>
                <c:pt idx="27">
                  <c:v>6.8000000000000083E-3</c:v>
                </c:pt>
                <c:pt idx="28">
                  <c:v>1.0900000000000003E-2</c:v>
                </c:pt>
                <c:pt idx="29">
                  <c:v>6.1000000000000004E-3</c:v>
                </c:pt>
                <c:pt idx="30">
                  <c:v>7.0000000000000097E-4</c:v>
                </c:pt>
                <c:pt idx="31">
                  <c:v>1.1200000000000017E-2</c:v>
                </c:pt>
                <c:pt idx="32">
                  <c:v>1.9099999999999999E-2</c:v>
                </c:pt>
                <c:pt idx="33">
                  <c:v>1.72E-2</c:v>
                </c:pt>
                <c:pt idx="34">
                  <c:v>1.1399999999999999E-2</c:v>
                </c:pt>
                <c:pt idx="35">
                  <c:v>1.1500000000000015E-2</c:v>
                </c:pt>
                <c:pt idx="36">
                  <c:v>2.4399999999999998E-2</c:v>
                </c:pt>
                <c:pt idx="37">
                  <c:v>-9.1000000000000004E-3</c:v>
                </c:pt>
                <c:pt idx="38">
                  <c:v>3.9000000000000046E-3</c:v>
                </c:pt>
                <c:pt idx="39">
                  <c:v>-3.9000000000000046E-3</c:v>
                </c:pt>
                <c:pt idx="40">
                  <c:v>8.8000000000000109E-3</c:v>
                </c:pt>
                <c:pt idx="41">
                  <c:v>1.5500000000000014E-2</c:v>
                </c:pt>
                <c:pt idx="42">
                  <c:v>1.4800000000000001E-2</c:v>
                </c:pt>
                <c:pt idx="43">
                  <c:v>1.9900000000000029E-2</c:v>
                </c:pt>
                <c:pt idx="44">
                  <c:v>1.0000000000000005E-2</c:v>
                </c:pt>
                <c:pt idx="45">
                  <c:v>1.3600000000000017E-2</c:v>
                </c:pt>
                <c:pt idx="46">
                  <c:v>-1.3000000000000001E-2</c:v>
                </c:pt>
                <c:pt idx="47">
                  <c:v>-3.8000000000000026E-3</c:v>
                </c:pt>
                <c:pt idx="48">
                  <c:v>1.3400000000000013E-2</c:v>
                </c:pt>
                <c:pt idx="49">
                  <c:v>1.9400000000000028E-2</c:v>
                </c:pt>
                <c:pt idx="50">
                  <c:v>1.5800000000000022E-2</c:v>
                </c:pt>
                <c:pt idx="51">
                  <c:v>4.0000000000000053E-3</c:v>
                </c:pt>
                <c:pt idx="52">
                  <c:v>8.0000000000000123E-3</c:v>
                </c:pt>
                <c:pt idx="53">
                  <c:v>-2.2000000000000032E-3</c:v>
                </c:pt>
                <c:pt idx="54">
                  <c:v>1.5700000000000023E-2</c:v>
                </c:pt>
                <c:pt idx="55">
                  <c:v>2.3999999999999998E-3</c:v>
                </c:pt>
                <c:pt idx="56">
                  <c:v>1.5900000000000001E-2</c:v>
                </c:pt>
                <c:pt idx="57">
                  <c:v>4.1000000000000003E-3</c:v>
                </c:pt>
                <c:pt idx="58">
                  <c:v>2.7000000000000032E-3</c:v>
                </c:pt>
                <c:pt idx="59">
                  <c:v>-5.6000000000000034E-3</c:v>
                </c:pt>
                <c:pt idx="60">
                  <c:v>4.6000000000000034E-3</c:v>
                </c:pt>
                <c:pt idx="61">
                  <c:v>1.1100000000000013E-2</c:v>
                </c:pt>
                <c:pt idx="62">
                  <c:v>-1.4800000000000001E-2</c:v>
                </c:pt>
                <c:pt idx="63">
                  <c:v>-1.6500000000000022E-2</c:v>
                </c:pt>
                <c:pt idx="64">
                  <c:v>-6.8000000000000083E-3</c:v>
                </c:pt>
                <c:pt idx="65">
                  <c:v>7.0000000000000097E-4</c:v>
                </c:pt>
                <c:pt idx="66">
                  <c:v>1.0000000000000013E-4</c:v>
                </c:pt>
                <c:pt idx="67">
                  <c:v>1.4400000000000001E-2</c:v>
                </c:pt>
                <c:pt idx="68">
                  <c:v>3.1000000000000038E-3</c:v>
                </c:pt>
                <c:pt idx="69">
                  <c:v>-9.2000000000000068E-3</c:v>
                </c:pt>
                <c:pt idx="70">
                  <c:v>-1.0000000000000013E-4</c:v>
                </c:pt>
                <c:pt idx="71">
                  <c:v>-4.5000000000000014E-3</c:v>
                </c:pt>
                <c:pt idx="72">
                  <c:v>3.4999999999999996E-3</c:v>
                </c:pt>
                <c:pt idx="73">
                  <c:v>1.6799999999999999E-2</c:v>
                </c:pt>
                <c:pt idx="74">
                  <c:v>2.07E-2</c:v>
                </c:pt>
                <c:pt idx="75">
                  <c:v>5.6999999999999993E-3</c:v>
                </c:pt>
                <c:pt idx="76">
                  <c:v>1.2400000000000001E-2</c:v>
                </c:pt>
                <c:pt idx="77">
                  <c:v>3.0200000000000012E-2</c:v>
                </c:pt>
                <c:pt idx="78">
                  <c:v>6.7000000000000063E-3</c:v>
                </c:pt>
                <c:pt idx="79">
                  <c:v>1.0000000000000013E-4</c:v>
                </c:pt>
                <c:pt idx="80">
                  <c:v>9.1000000000000004E-3</c:v>
                </c:pt>
                <c:pt idx="81">
                  <c:v>7.2000000000000076E-3</c:v>
                </c:pt>
                <c:pt idx="82">
                  <c:v>1.1100000000000013E-2</c:v>
                </c:pt>
                <c:pt idx="83">
                  <c:v>1.3100000000000013E-2</c:v>
                </c:pt>
                <c:pt idx="84">
                  <c:v>1.0500000000000013E-2</c:v>
                </c:pt>
                <c:pt idx="85">
                  <c:v>8.6000000000000104E-3</c:v>
                </c:pt>
                <c:pt idx="86">
                  <c:v>-1.1699999999999999E-2</c:v>
                </c:pt>
                <c:pt idx="87">
                  <c:v>-5.1000000000000004E-3</c:v>
                </c:pt>
                <c:pt idx="88">
                  <c:v>-3.4999999999999996E-3</c:v>
                </c:pt>
                <c:pt idx="89">
                  <c:v>-8.0000000000000101E-4</c:v>
                </c:pt>
                <c:pt idx="90">
                  <c:v>1.0600000000000012E-2</c:v>
                </c:pt>
                <c:pt idx="91">
                  <c:v>3.0000000000000027E-3</c:v>
                </c:pt>
                <c:pt idx="92">
                  <c:v>8.0000000000000101E-4</c:v>
                </c:pt>
                <c:pt idx="93">
                  <c:v>1.3899999999999999E-2</c:v>
                </c:pt>
                <c:pt idx="94">
                  <c:v>1.77E-2</c:v>
                </c:pt>
                <c:pt idx="95">
                  <c:v>1.3200000000000014E-2</c:v>
                </c:pt>
                <c:pt idx="96">
                  <c:v>-6.4000000000000064E-3</c:v>
                </c:pt>
                <c:pt idx="97">
                  <c:v>3.9000000000000046E-3</c:v>
                </c:pt>
                <c:pt idx="98">
                  <c:v>1.9000000000000026E-3</c:v>
                </c:pt>
                <c:pt idx="99">
                  <c:v>-6.9000000000000094E-3</c:v>
                </c:pt>
                <c:pt idx="100">
                  <c:v>1.1800000000000019E-2</c:v>
                </c:pt>
                <c:pt idx="101">
                  <c:v>8.3000000000000105E-3</c:v>
                </c:pt>
                <c:pt idx="102">
                  <c:v>9.1000000000000004E-3</c:v>
                </c:pt>
                <c:pt idx="103">
                  <c:v>2.0299999999999999E-2</c:v>
                </c:pt>
                <c:pt idx="104">
                  <c:v>-5.0000000000000053E-3</c:v>
                </c:pt>
                <c:pt idx="105">
                  <c:v>1.1599999999999996E-2</c:v>
                </c:pt>
                <c:pt idx="106">
                  <c:v>1.1100000000000013E-2</c:v>
                </c:pt>
                <c:pt idx="107">
                  <c:v>2.2000000000000032E-3</c:v>
                </c:pt>
                <c:pt idx="108">
                  <c:v>8.0000000000000123E-3</c:v>
                </c:pt>
                <c:pt idx="109">
                  <c:v>1.3100000000000013E-2</c:v>
                </c:pt>
                <c:pt idx="110">
                  <c:v>-8.0000000000000101E-4</c:v>
                </c:pt>
                <c:pt idx="111">
                  <c:v>3.2000000000000032E-3</c:v>
                </c:pt>
                <c:pt idx="112">
                  <c:v>5.0000000000000053E-3</c:v>
                </c:pt>
                <c:pt idx="113">
                  <c:v>7.3000000000000053E-3</c:v>
                </c:pt>
                <c:pt idx="114">
                  <c:v>6.4000000000000064E-3</c:v>
                </c:pt>
                <c:pt idx="115">
                  <c:v>3.4999999999999996E-3</c:v>
                </c:pt>
                <c:pt idx="116">
                  <c:v>1.5700000000000023E-2</c:v>
                </c:pt>
                <c:pt idx="117">
                  <c:v>2.5100000000000001E-2</c:v>
                </c:pt>
                <c:pt idx="118">
                  <c:v>-1.0000000000000013E-3</c:v>
                </c:pt>
                <c:pt idx="119">
                  <c:v>-1.0000000000000013E-4</c:v>
                </c:pt>
                <c:pt idx="120">
                  <c:v>4.0000000000000053E-3</c:v>
                </c:pt>
                <c:pt idx="121">
                  <c:v>5.4930000000000083E-3</c:v>
                </c:pt>
                <c:pt idx="122">
                  <c:v>-1.4700999999999999E-2</c:v>
                </c:pt>
                <c:pt idx="123">
                  <c:v>7.4650000000000064E-3</c:v>
                </c:pt>
                <c:pt idx="124">
                  <c:v>3.0710000000000012E-3</c:v>
                </c:pt>
                <c:pt idx="125">
                  <c:v>-7.7000000000000072E-3</c:v>
                </c:pt>
                <c:pt idx="126">
                  <c:v>7.0000000000000097E-4</c:v>
                </c:pt>
                <c:pt idx="127">
                  <c:v>-9.0000000000000128E-4</c:v>
                </c:pt>
                <c:pt idx="128">
                  <c:v>8.0000000000000101E-4</c:v>
                </c:pt>
                <c:pt idx="129">
                  <c:v>9.3000000000000183E-3</c:v>
                </c:pt>
                <c:pt idx="130">
                  <c:v>2.5999999999999999E-3</c:v>
                </c:pt>
                <c:pt idx="131">
                  <c:v>1.1999999999999999E-3</c:v>
                </c:pt>
                <c:pt idx="132">
                  <c:v>-3.3000000000000026E-3</c:v>
                </c:pt>
                <c:pt idx="133">
                  <c:v>-3.7000000000000049E-3</c:v>
                </c:pt>
                <c:pt idx="134">
                  <c:v>8.2000000000000024E-3</c:v>
                </c:pt>
                <c:pt idx="135">
                  <c:v>1.0400000000000001E-2</c:v>
                </c:pt>
                <c:pt idx="136">
                  <c:v>-2.3000000000000026E-3</c:v>
                </c:pt>
                <c:pt idx="137">
                  <c:v>1.6000000000000016E-3</c:v>
                </c:pt>
                <c:pt idx="138">
                  <c:v>1.7600000000000001E-2</c:v>
                </c:pt>
                <c:pt idx="139">
                  <c:v>7.6000000000000052E-3</c:v>
                </c:pt>
                <c:pt idx="140">
                  <c:v>1.1800000000000019E-2</c:v>
                </c:pt>
                <c:pt idx="141">
                  <c:v>9.1000000000000004E-3</c:v>
                </c:pt>
                <c:pt idx="142">
                  <c:v>4.6000000000000034E-3</c:v>
                </c:pt>
                <c:pt idx="143">
                  <c:v>1.3600000000000017E-2</c:v>
                </c:pt>
                <c:pt idx="144">
                  <c:v>1.8400000000000021E-2</c:v>
                </c:pt>
                <c:pt idx="145">
                  <c:v>1.6399999999999998E-2</c:v>
                </c:pt>
                <c:pt idx="146">
                  <c:v>9.5000000000000067E-3</c:v>
                </c:pt>
                <c:pt idx="147">
                  <c:v>7.7000000000000072E-3</c:v>
                </c:pt>
                <c:pt idx="148">
                  <c:v>-2.5999999999999999E-3</c:v>
                </c:pt>
                <c:pt idx="149">
                  <c:v>5.6000000000000034E-3</c:v>
                </c:pt>
                <c:pt idx="150">
                  <c:v>3.7000000000000049E-3</c:v>
                </c:pt>
                <c:pt idx="151">
                  <c:v>2.0799999999999999E-2</c:v>
                </c:pt>
                <c:pt idx="152">
                  <c:v>1.0000000000000005E-2</c:v>
                </c:pt>
                <c:pt idx="153">
                  <c:v>1.4600000000000005E-2</c:v>
                </c:pt>
                <c:pt idx="154">
                  <c:v>1.6600000000000024E-2</c:v>
                </c:pt>
                <c:pt idx="155">
                  <c:v>-1.0000000000000005E-2</c:v>
                </c:pt>
                <c:pt idx="156">
                  <c:v>-5.5000000000000014E-3</c:v>
                </c:pt>
                <c:pt idx="157">
                  <c:v>5.1999999999999998E-3</c:v>
                </c:pt>
                <c:pt idx="158">
                  <c:v>7.9000000000000112E-3</c:v>
                </c:pt>
                <c:pt idx="159">
                  <c:v>-1.5200000000000003E-2</c:v>
                </c:pt>
                <c:pt idx="160">
                  <c:v>1.6500000000000022E-2</c:v>
                </c:pt>
                <c:pt idx="161">
                  <c:v>1.0000000000000005E-2</c:v>
                </c:pt>
                <c:pt idx="162">
                  <c:v>8.6000000000000104E-3</c:v>
                </c:pt>
                <c:pt idx="163">
                  <c:v>1.1800000000000019E-2</c:v>
                </c:pt>
                <c:pt idx="164">
                  <c:v>1.4900000000000005E-2</c:v>
                </c:pt>
                <c:pt idx="165">
                  <c:v>1.7899999999999999E-2</c:v>
                </c:pt>
                <c:pt idx="166">
                  <c:v>-3.9000000000000046E-3</c:v>
                </c:pt>
                <c:pt idx="167">
                  <c:v>-9.0000000000000128E-4</c:v>
                </c:pt>
                <c:pt idx="168">
                  <c:v>2.1800000000000028E-2</c:v>
                </c:pt>
                <c:pt idx="169">
                  <c:v>-1.0000000000000013E-4</c:v>
                </c:pt>
                <c:pt idx="170">
                  <c:v>1.4100000000000001E-2</c:v>
                </c:pt>
                <c:pt idx="171">
                  <c:v>1.0000000000000013E-3</c:v>
                </c:pt>
                <c:pt idx="172">
                  <c:v>7.6000000000000052E-3</c:v>
                </c:pt>
                <c:pt idx="173">
                  <c:v>2.0099999999999996E-2</c:v>
                </c:pt>
                <c:pt idx="174">
                  <c:v>-7.0000000000000097E-4</c:v>
                </c:pt>
                <c:pt idx="175">
                  <c:v>-2.7200000000000012E-2</c:v>
                </c:pt>
                <c:pt idx="176">
                  <c:v>2.3999999999999998E-3</c:v>
                </c:pt>
                <c:pt idx="177">
                  <c:v>2.53E-2</c:v>
                </c:pt>
                <c:pt idx="178">
                  <c:v>-9.4000000000000125E-3</c:v>
                </c:pt>
                <c:pt idx="179">
                  <c:v>1.4000000000000015E-3</c:v>
                </c:pt>
                <c:pt idx="180">
                  <c:v>8.7000000000000046E-3</c:v>
                </c:pt>
                <c:pt idx="181">
                  <c:v>6.6000000000000034E-3</c:v>
                </c:pt>
                <c:pt idx="182">
                  <c:v>1.0200000000000001E-2</c:v>
                </c:pt>
                <c:pt idx="183">
                  <c:v>7.8000000000000083E-3</c:v>
                </c:pt>
                <c:pt idx="184">
                  <c:v>-2.3699999999999999E-2</c:v>
                </c:pt>
                <c:pt idx="185">
                  <c:v>-4.5000000000000014E-3</c:v>
                </c:pt>
                <c:pt idx="186">
                  <c:v>3.0000000000000027E-3</c:v>
                </c:pt>
                <c:pt idx="187">
                  <c:v>8.4000000000000047E-3</c:v>
                </c:pt>
                <c:pt idx="188">
                  <c:v>1.670000000000002E-2</c:v>
                </c:pt>
                <c:pt idx="189">
                  <c:v>1.7000000000000023E-3</c:v>
                </c:pt>
                <c:pt idx="190">
                  <c:v>6.7000000000000063E-3</c:v>
                </c:pt>
                <c:pt idx="191">
                  <c:v>-9.1000000000000004E-3</c:v>
                </c:pt>
                <c:pt idx="192">
                  <c:v>6.8000000000000083E-3</c:v>
                </c:pt>
                <c:pt idx="193">
                  <c:v>1.9000000000000026E-3</c:v>
                </c:pt>
                <c:pt idx="194">
                  <c:v>-5.5000000000000014E-3</c:v>
                </c:pt>
                <c:pt idx="195">
                  <c:v>-5.1999999999999998E-3</c:v>
                </c:pt>
                <c:pt idx="196">
                  <c:v>1.1399999999999999E-2</c:v>
                </c:pt>
                <c:pt idx="197">
                  <c:v>9.0000000000000028E-3</c:v>
                </c:pt>
                <c:pt idx="198">
                  <c:v>4.1999999999999997E-3</c:v>
                </c:pt>
                <c:pt idx="199">
                  <c:v>-8.3000000000000105E-3</c:v>
                </c:pt>
                <c:pt idx="200">
                  <c:v>1.1699999999999999E-2</c:v>
                </c:pt>
                <c:pt idx="201">
                  <c:v>-8.5000000000000006E-3</c:v>
                </c:pt>
                <c:pt idx="202">
                  <c:v>-5.5000000000000014E-3</c:v>
                </c:pt>
                <c:pt idx="203">
                  <c:v>4.4000000000000063E-3</c:v>
                </c:pt>
                <c:pt idx="204">
                  <c:v>6.3000000000000052E-3</c:v>
                </c:pt>
                <c:pt idx="205">
                  <c:v>-2.0000000000000031E-4</c:v>
                </c:pt>
                <c:pt idx="206">
                  <c:v>7.0000000000000097E-4</c:v>
                </c:pt>
                <c:pt idx="207">
                  <c:v>-4.4000000000000063E-3</c:v>
                </c:pt>
                <c:pt idx="208">
                  <c:v>5.0000000000000034E-4</c:v>
                </c:pt>
                <c:pt idx="209">
                  <c:v>1.0000000000000013E-4</c:v>
                </c:pt>
                <c:pt idx="210">
                  <c:v>1.5000000000000013E-3</c:v>
                </c:pt>
                <c:pt idx="211">
                  <c:v>1.1200000000000017E-2</c:v>
                </c:pt>
                <c:pt idx="212">
                  <c:v>1.2500000000000001E-2</c:v>
                </c:pt>
                <c:pt idx="213">
                  <c:v>7.9000000000000112E-3</c:v>
                </c:pt>
                <c:pt idx="214">
                  <c:v>5.3000000000000052E-3</c:v>
                </c:pt>
                <c:pt idx="215">
                  <c:v>9.1000000000000004E-3</c:v>
                </c:pt>
                <c:pt idx="216">
                  <c:v>-4.1000000000000003E-3</c:v>
                </c:pt>
                <c:pt idx="217">
                  <c:v>4.0000000000000034E-4</c:v>
                </c:pt>
                <c:pt idx="218">
                  <c:v>1.3800000000000019E-2</c:v>
                </c:pt>
                <c:pt idx="219">
                  <c:v>1.7000000000000023E-3</c:v>
                </c:pt>
                <c:pt idx="220">
                  <c:v>4.8000000000000004E-3</c:v>
                </c:pt>
                <c:pt idx="221">
                  <c:v>-6.4000000000000064E-3</c:v>
                </c:pt>
                <c:pt idx="222">
                  <c:v>2.0000000000000031E-4</c:v>
                </c:pt>
                <c:pt idx="223">
                  <c:v>9.5000000000000067E-3</c:v>
                </c:pt>
                <c:pt idx="224">
                  <c:v>1.2100000000000001E-2</c:v>
                </c:pt>
                <c:pt idx="225">
                  <c:v>6.9000000000000094E-3</c:v>
                </c:pt>
                <c:pt idx="226">
                  <c:v>7.3000000000000053E-3</c:v>
                </c:pt>
                <c:pt idx="227">
                  <c:v>1.900000000000002E-2</c:v>
                </c:pt>
                <c:pt idx="228">
                  <c:v>2.5999999999999999E-3</c:v>
                </c:pt>
                <c:pt idx="229">
                  <c:v>2.1300000000000006E-2</c:v>
                </c:pt>
                <c:pt idx="230">
                  <c:v>8.7000000000000046E-3</c:v>
                </c:pt>
                <c:pt idx="231">
                  <c:v>-1.0000000000000013E-4</c:v>
                </c:pt>
                <c:pt idx="232">
                  <c:v>-7.4000000000000099E-3</c:v>
                </c:pt>
                <c:pt idx="233">
                  <c:v>-8.0000000000000123E-3</c:v>
                </c:pt>
                <c:pt idx="234">
                  <c:v>1.0000000000000013E-4</c:v>
                </c:pt>
                <c:pt idx="235">
                  <c:v>1.9000000000000026E-3</c:v>
                </c:pt>
                <c:pt idx="236">
                  <c:v>7.2000000000000076E-3</c:v>
                </c:pt>
                <c:pt idx="237">
                  <c:v>-2.0799999999999999E-2</c:v>
                </c:pt>
                <c:pt idx="238">
                  <c:v>-1.3700000000000018E-2</c:v>
                </c:pt>
                <c:pt idx="239">
                  <c:v>3.2700000000000014E-2</c:v>
                </c:pt>
                <c:pt idx="240">
                  <c:v>2.9300000000000003E-2</c:v>
                </c:pt>
                <c:pt idx="241">
                  <c:v>-3.9000000000000046E-3</c:v>
                </c:pt>
                <c:pt idx="242">
                  <c:v>-6.0000000000000062E-3</c:v>
                </c:pt>
                <c:pt idx="243">
                  <c:v>9.5000000000000067E-3</c:v>
                </c:pt>
                <c:pt idx="244">
                  <c:v>4.5000000000000014E-3</c:v>
                </c:pt>
                <c:pt idx="245">
                  <c:v>7.4000000000000099E-3</c:v>
                </c:pt>
                <c:pt idx="246">
                  <c:v>4.6999999999999993E-3</c:v>
                </c:pt>
                <c:pt idx="247">
                  <c:v>1.3800000000000019E-2</c:v>
                </c:pt>
                <c:pt idx="248">
                  <c:v>9.9000000000000147E-3</c:v>
                </c:pt>
                <c:pt idx="249">
                  <c:v>8.5000000000000006E-3</c:v>
                </c:pt>
                <c:pt idx="250">
                  <c:v>4.4000000000000063E-3</c:v>
                </c:pt>
                <c:pt idx="251">
                  <c:v>1.3400000000000013E-2</c:v>
                </c:pt>
                <c:pt idx="252">
                  <c:v>-1.4600000000000005E-2</c:v>
                </c:pt>
                <c:pt idx="253">
                  <c:v>1.3899999999999999E-2</c:v>
                </c:pt>
                <c:pt idx="254">
                  <c:v>4.3000000000000052E-3</c:v>
                </c:pt>
                <c:pt idx="255">
                  <c:v>-2.800000000000003E-3</c:v>
                </c:pt>
                <c:pt idx="256">
                  <c:v>8.7000000000000046E-3</c:v>
                </c:pt>
                <c:pt idx="257">
                  <c:v>7.1000000000000004E-3</c:v>
                </c:pt>
                <c:pt idx="258">
                  <c:v>1.3600000000000017E-2</c:v>
                </c:pt>
              </c:numCache>
            </c:numRef>
          </c:val>
        </c:ser>
        <c:marker val="1"/>
        <c:axId val="73841280"/>
        <c:axId val="73470336"/>
      </c:lineChart>
      <c:dateAx>
        <c:axId val="73841280"/>
        <c:scaling>
          <c:orientation val="minMax"/>
        </c:scaling>
        <c:axPos val="b"/>
        <c:numFmt formatCode="m/d/yyyy" sourceLinked="0"/>
        <c:tickLblPos val="nextTo"/>
        <c:crossAx val="73470336"/>
        <c:crosses val="autoZero"/>
        <c:auto val="1"/>
        <c:lblOffset val="100"/>
        <c:majorUnit val="6"/>
        <c:majorTimeUnit val="months"/>
      </c:dateAx>
      <c:valAx>
        <c:axId val="73470336"/>
        <c:scaling>
          <c:orientation val="minMax"/>
          <c:max val="4.0000000000000022E-2"/>
          <c:min val="-4.0000000000000022E-2"/>
        </c:scaling>
        <c:axPos val="l"/>
        <c:majorGridlines/>
        <c:numFmt formatCode="0.0000%" sourceLinked="1"/>
        <c:tickLblPos val="nextTo"/>
        <c:crossAx val="73841280"/>
        <c:crosses val="autoZero"/>
        <c:crossBetween val="between"/>
        <c:majorUnit val="1.0000000000000005E-2"/>
        <c:minorUnit val="2.0000000000000039E-3"/>
      </c:valAx>
      <c:spPr>
        <a:solidFill>
          <a:srgbClr val="CCECFF"/>
        </a:solidFill>
        <a:ln>
          <a:solidFill>
            <a:srgbClr val="CCFFCC"/>
          </a:solidFill>
        </a:ln>
      </c:spPr>
    </c:plotArea>
    <c:legend>
      <c:legendPos val="b"/>
      <c:layout/>
    </c:legend>
    <c:plotVisOnly val="1"/>
    <c:dispBlanksAs val="gap"/>
  </c:chart>
  <c:spPr>
    <a:solidFill>
      <a:srgbClr val="CCECFF"/>
    </a:solidFill>
  </c:sp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Growth of a $1</a:t>
            </a:r>
          </a:p>
          <a:p>
            <a:pPr>
              <a:defRPr/>
            </a:pPr>
            <a:r>
              <a:rPr lang="en-US" sz="1000"/>
              <a:t>December</a:t>
            </a:r>
            <a:r>
              <a:rPr lang="en-US" sz="1000" baseline="0"/>
              <a:t> 31, 1988 through June 30, 2010</a:t>
            </a:r>
            <a:endParaRPr lang="en-US" sz="1000"/>
          </a:p>
        </c:rich>
      </c:tx>
      <c:layout>
        <c:manualLayout>
          <c:xMode val="edge"/>
          <c:yMode val="edge"/>
          <c:x val="0.33425958098328201"/>
          <c:y val="1.701027593717162E-2"/>
        </c:manualLayout>
      </c:layout>
      <c:overlay val="1"/>
    </c:title>
    <c:plotArea>
      <c:layout/>
      <c:lineChart>
        <c:grouping val="standard"/>
        <c:ser>
          <c:idx val="3"/>
          <c:order val="3"/>
          <c:tx>
            <c:strRef>
              <c:f>'growth of a dollar data'!$B$1</c:f>
              <c:strCache>
                <c:ptCount val="1"/>
                <c:pt idx="0">
                  <c:v>Stable Value Funds</c:v>
                </c:pt>
              </c:strCache>
            </c:strRef>
          </c:tx>
          <c:spPr>
            <a:ln>
              <a:solidFill>
                <a:srgbClr val="0000FF"/>
              </a:solidFill>
            </a:ln>
          </c:spPr>
          <c:marker>
            <c:symbol val="none"/>
          </c:marker>
          <c:cat>
            <c:numRef>
              <c:f>'growth of a dollar data'!$A$2:$A$257</c:f>
              <c:numCache>
                <c:formatCode>m/d/yyyy</c:formatCode>
                <c:ptCount val="256"/>
                <c:pt idx="0">
                  <c:v>32508</c:v>
                </c:pt>
                <c:pt idx="1">
                  <c:v>32539</c:v>
                </c:pt>
                <c:pt idx="2">
                  <c:v>32567</c:v>
                </c:pt>
                <c:pt idx="3">
                  <c:v>32598</c:v>
                </c:pt>
                <c:pt idx="4">
                  <c:v>32628</c:v>
                </c:pt>
                <c:pt idx="5">
                  <c:v>32659</c:v>
                </c:pt>
                <c:pt idx="6">
                  <c:v>32689</c:v>
                </c:pt>
                <c:pt idx="7">
                  <c:v>32720</c:v>
                </c:pt>
                <c:pt idx="8">
                  <c:v>32751</c:v>
                </c:pt>
                <c:pt idx="9">
                  <c:v>32781</c:v>
                </c:pt>
                <c:pt idx="10">
                  <c:v>32812</c:v>
                </c:pt>
                <c:pt idx="11">
                  <c:v>32842</c:v>
                </c:pt>
                <c:pt idx="12">
                  <c:v>32873</c:v>
                </c:pt>
                <c:pt idx="13">
                  <c:v>32904</c:v>
                </c:pt>
                <c:pt idx="14">
                  <c:v>32932</c:v>
                </c:pt>
                <c:pt idx="15">
                  <c:v>32963</c:v>
                </c:pt>
                <c:pt idx="16">
                  <c:v>32993</c:v>
                </c:pt>
                <c:pt idx="17">
                  <c:v>33024</c:v>
                </c:pt>
                <c:pt idx="18">
                  <c:v>33054</c:v>
                </c:pt>
                <c:pt idx="19">
                  <c:v>33085</c:v>
                </c:pt>
                <c:pt idx="20">
                  <c:v>33116</c:v>
                </c:pt>
                <c:pt idx="21">
                  <c:v>33146</c:v>
                </c:pt>
                <c:pt idx="22">
                  <c:v>33177</c:v>
                </c:pt>
                <c:pt idx="23">
                  <c:v>33207</c:v>
                </c:pt>
                <c:pt idx="24">
                  <c:v>33238</c:v>
                </c:pt>
                <c:pt idx="25">
                  <c:v>33269</c:v>
                </c:pt>
                <c:pt idx="26">
                  <c:v>33297</c:v>
                </c:pt>
                <c:pt idx="27">
                  <c:v>33328</c:v>
                </c:pt>
                <c:pt idx="28">
                  <c:v>33358</c:v>
                </c:pt>
                <c:pt idx="29">
                  <c:v>33389</c:v>
                </c:pt>
                <c:pt idx="30">
                  <c:v>33419</c:v>
                </c:pt>
                <c:pt idx="31">
                  <c:v>33450</c:v>
                </c:pt>
                <c:pt idx="32">
                  <c:v>33481</c:v>
                </c:pt>
                <c:pt idx="33">
                  <c:v>33511</c:v>
                </c:pt>
                <c:pt idx="34">
                  <c:v>33542</c:v>
                </c:pt>
                <c:pt idx="35">
                  <c:v>33572</c:v>
                </c:pt>
                <c:pt idx="36">
                  <c:v>33603</c:v>
                </c:pt>
                <c:pt idx="37">
                  <c:v>33634</c:v>
                </c:pt>
                <c:pt idx="38">
                  <c:v>33663</c:v>
                </c:pt>
                <c:pt idx="39">
                  <c:v>33694</c:v>
                </c:pt>
                <c:pt idx="40">
                  <c:v>33724</c:v>
                </c:pt>
                <c:pt idx="41">
                  <c:v>33755</c:v>
                </c:pt>
                <c:pt idx="42">
                  <c:v>33785</c:v>
                </c:pt>
                <c:pt idx="43">
                  <c:v>33816</c:v>
                </c:pt>
                <c:pt idx="44">
                  <c:v>33847</c:v>
                </c:pt>
                <c:pt idx="45">
                  <c:v>33877</c:v>
                </c:pt>
                <c:pt idx="46">
                  <c:v>33908</c:v>
                </c:pt>
                <c:pt idx="47">
                  <c:v>33938</c:v>
                </c:pt>
                <c:pt idx="48">
                  <c:v>33969</c:v>
                </c:pt>
                <c:pt idx="49">
                  <c:v>34000</c:v>
                </c:pt>
                <c:pt idx="50">
                  <c:v>34028</c:v>
                </c:pt>
                <c:pt idx="51">
                  <c:v>34059</c:v>
                </c:pt>
                <c:pt idx="52">
                  <c:v>34089</c:v>
                </c:pt>
                <c:pt idx="53">
                  <c:v>34120</c:v>
                </c:pt>
                <c:pt idx="54">
                  <c:v>34150</c:v>
                </c:pt>
                <c:pt idx="55">
                  <c:v>34181</c:v>
                </c:pt>
                <c:pt idx="56">
                  <c:v>34212</c:v>
                </c:pt>
                <c:pt idx="57">
                  <c:v>34242</c:v>
                </c:pt>
                <c:pt idx="58">
                  <c:v>34273</c:v>
                </c:pt>
                <c:pt idx="59">
                  <c:v>34303</c:v>
                </c:pt>
                <c:pt idx="60">
                  <c:v>34334</c:v>
                </c:pt>
                <c:pt idx="61">
                  <c:v>34365</c:v>
                </c:pt>
                <c:pt idx="62">
                  <c:v>34393</c:v>
                </c:pt>
                <c:pt idx="63">
                  <c:v>34424</c:v>
                </c:pt>
                <c:pt idx="64">
                  <c:v>34454</c:v>
                </c:pt>
                <c:pt idx="65">
                  <c:v>34485</c:v>
                </c:pt>
                <c:pt idx="66">
                  <c:v>34515</c:v>
                </c:pt>
                <c:pt idx="67">
                  <c:v>34546</c:v>
                </c:pt>
                <c:pt idx="68">
                  <c:v>34577</c:v>
                </c:pt>
                <c:pt idx="69">
                  <c:v>34607</c:v>
                </c:pt>
                <c:pt idx="70">
                  <c:v>34638</c:v>
                </c:pt>
                <c:pt idx="71">
                  <c:v>34668</c:v>
                </c:pt>
                <c:pt idx="72">
                  <c:v>34699</c:v>
                </c:pt>
                <c:pt idx="73">
                  <c:v>34730</c:v>
                </c:pt>
                <c:pt idx="74">
                  <c:v>34758</c:v>
                </c:pt>
                <c:pt idx="75">
                  <c:v>34789</c:v>
                </c:pt>
                <c:pt idx="76">
                  <c:v>34819</c:v>
                </c:pt>
                <c:pt idx="77">
                  <c:v>34850</c:v>
                </c:pt>
                <c:pt idx="78">
                  <c:v>34880</c:v>
                </c:pt>
                <c:pt idx="79">
                  <c:v>34911</c:v>
                </c:pt>
                <c:pt idx="80">
                  <c:v>34942</c:v>
                </c:pt>
                <c:pt idx="81">
                  <c:v>34972</c:v>
                </c:pt>
                <c:pt idx="82">
                  <c:v>35003</c:v>
                </c:pt>
                <c:pt idx="83">
                  <c:v>35033</c:v>
                </c:pt>
                <c:pt idx="84">
                  <c:v>35064</c:v>
                </c:pt>
                <c:pt idx="85">
                  <c:v>35095</c:v>
                </c:pt>
                <c:pt idx="86">
                  <c:v>35124</c:v>
                </c:pt>
                <c:pt idx="87">
                  <c:v>35155</c:v>
                </c:pt>
                <c:pt idx="88">
                  <c:v>35185</c:v>
                </c:pt>
                <c:pt idx="89">
                  <c:v>35216</c:v>
                </c:pt>
                <c:pt idx="90">
                  <c:v>35246</c:v>
                </c:pt>
                <c:pt idx="91">
                  <c:v>35277</c:v>
                </c:pt>
                <c:pt idx="92">
                  <c:v>35308</c:v>
                </c:pt>
                <c:pt idx="93">
                  <c:v>35338</c:v>
                </c:pt>
                <c:pt idx="94">
                  <c:v>35369</c:v>
                </c:pt>
                <c:pt idx="95">
                  <c:v>35399</c:v>
                </c:pt>
                <c:pt idx="96">
                  <c:v>35430</c:v>
                </c:pt>
                <c:pt idx="97">
                  <c:v>35461</c:v>
                </c:pt>
                <c:pt idx="98">
                  <c:v>35489</c:v>
                </c:pt>
                <c:pt idx="99">
                  <c:v>35520</c:v>
                </c:pt>
                <c:pt idx="100">
                  <c:v>35550</c:v>
                </c:pt>
                <c:pt idx="101">
                  <c:v>35581</c:v>
                </c:pt>
                <c:pt idx="102">
                  <c:v>35611</c:v>
                </c:pt>
                <c:pt idx="103">
                  <c:v>35642</c:v>
                </c:pt>
                <c:pt idx="104">
                  <c:v>35673</c:v>
                </c:pt>
                <c:pt idx="105">
                  <c:v>35703</c:v>
                </c:pt>
                <c:pt idx="106">
                  <c:v>35734</c:v>
                </c:pt>
                <c:pt idx="107">
                  <c:v>35764</c:v>
                </c:pt>
                <c:pt idx="108">
                  <c:v>35795</c:v>
                </c:pt>
                <c:pt idx="109">
                  <c:v>35826</c:v>
                </c:pt>
                <c:pt idx="110">
                  <c:v>35854</c:v>
                </c:pt>
                <c:pt idx="111">
                  <c:v>35885</c:v>
                </c:pt>
                <c:pt idx="112">
                  <c:v>35915</c:v>
                </c:pt>
                <c:pt idx="113">
                  <c:v>35946</c:v>
                </c:pt>
                <c:pt idx="114">
                  <c:v>35976</c:v>
                </c:pt>
                <c:pt idx="115">
                  <c:v>36007</c:v>
                </c:pt>
                <c:pt idx="116">
                  <c:v>36038</c:v>
                </c:pt>
                <c:pt idx="117">
                  <c:v>36068</c:v>
                </c:pt>
                <c:pt idx="118">
                  <c:v>36099</c:v>
                </c:pt>
                <c:pt idx="119">
                  <c:v>36129</c:v>
                </c:pt>
                <c:pt idx="120">
                  <c:v>36160</c:v>
                </c:pt>
                <c:pt idx="121">
                  <c:v>36191</c:v>
                </c:pt>
                <c:pt idx="122">
                  <c:v>36219</c:v>
                </c:pt>
                <c:pt idx="123">
                  <c:v>36250</c:v>
                </c:pt>
                <c:pt idx="124">
                  <c:v>36280</c:v>
                </c:pt>
                <c:pt idx="125">
                  <c:v>36311</c:v>
                </c:pt>
                <c:pt idx="126">
                  <c:v>36341</c:v>
                </c:pt>
                <c:pt idx="127">
                  <c:v>36372</c:v>
                </c:pt>
                <c:pt idx="128">
                  <c:v>36403</c:v>
                </c:pt>
                <c:pt idx="129">
                  <c:v>36433</c:v>
                </c:pt>
                <c:pt idx="130">
                  <c:v>36464</c:v>
                </c:pt>
                <c:pt idx="131">
                  <c:v>36494</c:v>
                </c:pt>
                <c:pt idx="132">
                  <c:v>36525</c:v>
                </c:pt>
                <c:pt idx="133">
                  <c:v>36556</c:v>
                </c:pt>
                <c:pt idx="134">
                  <c:v>36585</c:v>
                </c:pt>
                <c:pt idx="135">
                  <c:v>36616</c:v>
                </c:pt>
                <c:pt idx="136">
                  <c:v>36646</c:v>
                </c:pt>
                <c:pt idx="137">
                  <c:v>36677</c:v>
                </c:pt>
                <c:pt idx="138">
                  <c:v>36707</c:v>
                </c:pt>
                <c:pt idx="139">
                  <c:v>36738</c:v>
                </c:pt>
                <c:pt idx="140">
                  <c:v>36769</c:v>
                </c:pt>
                <c:pt idx="141">
                  <c:v>36799</c:v>
                </c:pt>
                <c:pt idx="142">
                  <c:v>36830</c:v>
                </c:pt>
                <c:pt idx="143">
                  <c:v>36860</c:v>
                </c:pt>
                <c:pt idx="144">
                  <c:v>36891</c:v>
                </c:pt>
                <c:pt idx="145">
                  <c:v>36922</c:v>
                </c:pt>
                <c:pt idx="146">
                  <c:v>36950</c:v>
                </c:pt>
                <c:pt idx="147">
                  <c:v>36981</c:v>
                </c:pt>
                <c:pt idx="148">
                  <c:v>37011</c:v>
                </c:pt>
                <c:pt idx="149">
                  <c:v>37042</c:v>
                </c:pt>
                <c:pt idx="150">
                  <c:v>37072</c:v>
                </c:pt>
                <c:pt idx="151">
                  <c:v>37103</c:v>
                </c:pt>
                <c:pt idx="152">
                  <c:v>37134</c:v>
                </c:pt>
                <c:pt idx="153">
                  <c:v>37164</c:v>
                </c:pt>
                <c:pt idx="154">
                  <c:v>37195</c:v>
                </c:pt>
                <c:pt idx="155">
                  <c:v>37225</c:v>
                </c:pt>
                <c:pt idx="156">
                  <c:v>37256</c:v>
                </c:pt>
                <c:pt idx="157">
                  <c:v>37287</c:v>
                </c:pt>
                <c:pt idx="158">
                  <c:v>37315</c:v>
                </c:pt>
                <c:pt idx="159">
                  <c:v>37346</c:v>
                </c:pt>
                <c:pt idx="160">
                  <c:v>37376</c:v>
                </c:pt>
                <c:pt idx="161">
                  <c:v>37407</c:v>
                </c:pt>
                <c:pt idx="162">
                  <c:v>37437</c:v>
                </c:pt>
                <c:pt idx="163">
                  <c:v>37468</c:v>
                </c:pt>
                <c:pt idx="164">
                  <c:v>37499</c:v>
                </c:pt>
                <c:pt idx="165">
                  <c:v>37529</c:v>
                </c:pt>
                <c:pt idx="166">
                  <c:v>37560</c:v>
                </c:pt>
                <c:pt idx="167">
                  <c:v>37590</c:v>
                </c:pt>
                <c:pt idx="168">
                  <c:v>37621</c:v>
                </c:pt>
                <c:pt idx="169">
                  <c:v>37652</c:v>
                </c:pt>
                <c:pt idx="170">
                  <c:v>37680</c:v>
                </c:pt>
                <c:pt idx="171">
                  <c:v>37711</c:v>
                </c:pt>
                <c:pt idx="172">
                  <c:v>37741</c:v>
                </c:pt>
                <c:pt idx="173">
                  <c:v>37772</c:v>
                </c:pt>
                <c:pt idx="174">
                  <c:v>37802</c:v>
                </c:pt>
                <c:pt idx="175">
                  <c:v>37833</c:v>
                </c:pt>
                <c:pt idx="176">
                  <c:v>37864</c:v>
                </c:pt>
                <c:pt idx="177">
                  <c:v>37894</c:v>
                </c:pt>
                <c:pt idx="178">
                  <c:v>37925</c:v>
                </c:pt>
                <c:pt idx="179">
                  <c:v>37955</c:v>
                </c:pt>
                <c:pt idx="180">
                  <c:v>37986</c:v>
                </c:pt>
                <c:pt idx="181">
                  <c:v>38017</c:v>
                </c:pt>
                <c:pt idx="182">
                  <c:v>38046</c:v>
                </c:pt>
                <c:pt idx="183">
                  <c:v>38077</c:v>
                </c:pt>
                <c:pt idx="184">
                  <c:v>38107</c:v>
                </c:pt>
                <c:pt idx="185">
                  <c:v>38138</c:v>
                </c:pt>
                <c:pt idx="186">
                  <c:v>38168</c:v>
                </c:pt>
                <c:pt idx="187">
                  <c:v>38199</c:v>
                </c:pt>
                <c:pt idx="188">
                  <c:v>38230</c:v>
                </c:pt>
                <c:pt idx="189">
                  <c:v>38260</c:v>
                </c:pt>
                <c:pt idx="190">
                  <c:v>38291</c:v>
                </c:pt>
                <c:pt idx="191">
                  <c:v>38321</c:v>
                </c:pt>
                <c:pt idx="192">
                  <c:v>38352</c:v>
                </c:pt>
                <c:pt idx="193">
                  <c:v>38383</c:v>
                </c:pt>
                <c:pt idx="194">
                  <c:v>38411</c:v>
                </c:pt>
                <c:pt idx="195">
                  <c:v>38442</c:v>
                </c:pt>
                <c:pt idx="196">
                  <c:v>38472</c:v>
                </c:pt>
                <c:pt idx="197">
                  <c:v>38503</c:v>
                </c:pt>
                <c:pt idx="198">
                  <c:v>38533</c:v>
                </c:pt>
                <c:pt idx="199">
                  <c:v>38564</c:v>
                </c:pt>
                <c:pt idx="200">
                  <c:v>38595</c:v>
                </c:pt>
                <c:pt idx="201">
                  <c:v>38625</c:v>
                </c:pt>
                <c:pt idx="202">
                  <c:v>38656</c:v>
                </c:pt>
                <c:pt idx="203">
                  <c:v>38686</c:v>
                </c:pt>
                <c:pt idx="204">
                  <c:v>38717</c:v>
                </c:pt>
                <c:pt idx="205">
                  <c:v>38748</c:v>
                </c:pt>
                <c:pt idx="206">
                  <c:v>38776</c:v>
                </c:pt>
                <c:pt idx="207">
                  <c:v>38807</c:v>
                </c:pt>
                <c:pt idx="208">
                  <c:v>38837</c:v>
                </c:pt>
                <c:pt idx="209">
                  <c:v>38868</c:v>
                </c:pt>
                <c:pt idx="210">
                  <c:v>38898</c:v>
                </c:pt>
                <c:pt idx="211">
                  <c:v>38929</c:v>
                </c:pt>
                <c:pt idx="212">
                  <c:v>38960</c:v>
                </c:pt>
                <c:pt idx="213">
                  <c:v>38990</c:v>
                </c:pt>
                <c:pt idx="214">
                  <c:v>39021</c:v>
                </c:pt>
                <c:pt idx="215">
                  <c:v>39051</c:v>
                </c:pt>
                <c:pt idx="216">
                  <c:v>39082</c:v>
                </c:pt>
                <c:pt idx="217">
                  <c:v>39113</c:v>
                </c:pt>
                <c:pt idx="218">
                  <c:v>39141</c:v>
                </c:pt>
                <c:pt idx="219">
                  <c:v>39172</c:v>
                </c:pt>
                <c:pt idx="220">
                  <c:v>39202</c:v>
                </c:pt>
                <c:pt idx="221">
                  <c:v>39233</c:v>
                </c:pt>
                <c:pt idx="222">
                  <c:v>39263</c:v>
                </c:pt>
                <c:pt idx="223">
                  <c:v>39294</c:v>
                </c:pt>
                <c:pt idx="224">
                  <c:v>39325</c:v>
                </c:pt>
                <c:pt idx="225">
                  <c:v>39355</c:v>
                </c:pt>
                <c:pt idx="226">
                  <c:v>39386</c:v>
                </c:pt>
                <c:pt idx="227">
                  <c:v>39416</c:v>
                </c:pt>
                <c:pt idx="228">
                  <c:v>39447</c:v>
                </c:pt>
                <c:pt idx="229">
                  <c:v>39478</c:v>
                </c:pt>
                <c:pt idx="230">
                  <c:v>39507</c:v>
                </c:pt>
                <c:pt idx="231">
                  <c:v>39538</c:v>
                </c:pt>
                <c:pt idx="232">
                  <c:v>39568</c:v>
                </c:pt>
                <c:pt idx="233">
                  <c:v>39599</c:v>
                </c:pt>
                <c:pt idx="234">
                  <c:v>39629</c:v>
                </c:pt>
                <c:pt idx="235">
                  <c:v>39660</c:v>
                </c:pt>
                <c:pt idx="236">
                  <c:v>39691</c:v>
                </c:pt>
                <c:pt idx="237">
                  <c:v>39721</c:v>
                </c:pt>
                <c:pt idx="238">
                  <c:v>39752</c:v>
                </c:pt>
                <c:pt idx="239">
                  <c:v>39782</c:v>
                </c:pt>
                <c:pt idx="240">
                  <c:v>39813</c:v>
                </c:pt>
                <c:pt idx="241">
                  <c:v>39844</c:v>
                </c:pt>
                <c:pt idx="242">
                  <c:v>39872</c:v>
                </c:pt>
                <c:pt idx="243">
                  <c:v>39903</c:v>
                </c:pt>
                <c:pt idx="244">
                  <c:v>39933</c:v>
                </c:pt>
                <c:pt idx="245">
                  <c:v>39964</c:v>
                </c:pt>
                <c:pt idx="246">
                  <c:v>39994</c:v>
                </c:pt>
                <c:pt idx="247">
                  <c:v>40025</c:v>
                </c:pt>
                <c:pt idx="248">
                  <c:v>40056</c:v>
                </c:pt>
                <c:pt idx="249">
                  <c:v>40086</c:v>
                </c:pt>
                <c:pt idx="250">
                  <c:v>40117</c:v>
                </c:pt>
                <c:pt idx="251">
                  <c:v>40147</c:v>
                </c:pt>
                <c:pt idx="252">
                  <c:v>40178</c:v>
                </c:pt>
                <c:pt idx="253">
                  <c:v>40209</c:v>
                </c:pt>
                <c:pt idx="254">
                  <c:v>40237</c:v>
                </c:pt>
                <c:pt idx="255">
                  <c:v>40268</c:v>
                </c:pt>
              </c:numCache>
            </c:numRef>
          </c:cat>
          <c:val>
            <c:numRef>
              <c:f>'growth of a dollar data'!$B$2:$B$257</c:f>
              <c:numCache>
                <c:formatCode>0.000000</c:formatCode>
                <c:ptCount val="256"/>
                <c:pt idx="0">
                  <c:v>1.0079514393099078</c:v>
                </c:pt>
                <c:pt idx="1">
                  <c:v>1.0160084531397162</c:v>
                </c:pt>
                <c:pt idx="2">
                  <c:v>1.0233603728895988</c:v>
                </c:pt>
                <c:pt idx="3">
                  <c:v>1.0315585147452746</c:v>
                </c:pt>
                <c:pt idx="4">
                  <c:v>1.0395909025221723</c:v>
                </c:pt>
                <c:pt idx="5">
                  <c:v>1.0479464398961467</c:v>
                </c:pt>
                <c:pt idx="6">
                  <c:v>1.0560998737373726</c:v>
                </c:pt>
                <c:pt idx="7">
                  <c:v>1.0645790285198029</c:v>
                </c:pt>
                <c:pt idx="8">
                  <c:v>1.0730879430305489</c:v>
                </c:pt>
                <c:pt idx="9">
                  <c:v>1.0813478144754682</c:v>
                </c:pt>
                <c:pt idx="10">
                  <c:v>1.0899252755821633</c:v>
                </c:pt>
                <c:pt idx="11">
                  <c:v>1.0982579445645104</c:v>
                </c:pt>
                <c:pt idx="12">
                  <c:v>1.1068705210738561</c:v>
                </c:pt>
                <c:pt idx="13">
                  <c:v>1.1155293354867124</c:v>
                </c:pt>
                <c:pt idx="14">
                  <c:v>1.1233345273832533</c:v>
                </c:pt>
                <c:pt idx="15">
                  <c:v>1.1320179062357096</c:v>
                </c:pt>
                <c:pt idx="16">
                  <c:v>1.1404920542831483</c:v>
                </c:pt>
                <c:pt idx="17">
                  <c:v>1.1492694705328499</c:v>
                </c:pt>
                <c:pt idx="18">
                  <c:v>1.157842196140173</c:v>
                </c:pt>
                <c:pt idx="19">
                  <c:v>1.1667776729335047</c:v>
                </c:pt>
                <c:pt idx="20">
                  <c:v>1.1757496767519484</c:v>
                </c:pt>
                <c:pt idx="21">
                  <c:v>1.1843948958532799</c:v>
                </c:pt>
                <c:pt idx="22">
                  <c:v>1.1933950033752281</c:v>
                </c:pt>
                <c:pt idx="23">
                  <c:v>1.2021356365607045</c:v>
                </c:pt>
                <c:pt idx="24">
                  <c:v>1.2112559313556923</c:v>
                </c:pt>
                <c:pt idx="25">
                  <c:v>1.2204063036294384</c:v>
                </c:pt>
                <c:pt idx="26">
                  <c:v>1.2286975241166382</c:v>
                </c:pt>
                <c:pt idx="27">
                  <c:v>1.2379002462542816</c:v>
                </c:pt>
                <c:pt idx="28">
                  <c:v>1.24684160488383</c:v>
                </c:pt>
                <c:pt idx="29">
                  <c:v>1.256113361009942</c:v>
                </c:pt>
                <c:pt idx="30">
                  <c:v>1.2650994912706266</c:v>
                </c:pt>
                <c:pt idx="31">
                  <c:v>1.2744285177769075</c:v>
                </c:pt>
                <c:pt idx="32">
                  <c:v>1.2838117541897178</c:v>
                </c:pt>
                <c:pt idx="33">
                  <c:v>1.2929118905418284</c:v>
                </c:pt>
                <c:pt idx="34">
                  <c:v>1.3023968625087803</c:v>
                </c:pt>
                <c:pt idx="35">
                  <c:v>1.311535965444697</c:v>
                </c:pt>
                <c:pt idx="36">
                  <c:v>1.3209389769686701</c:v>
                </c:pt>
                <c:pt idx="37">
                  <c:v>1.3303256854535592</c:v>
                </c:pt>
                <c:pt idx="38">
                  <c:v>1.3390761694841942</c:v>
                </c:pt>
                <c:pt idx="39">
                  <c:v>1.3484633394905927</c:v>
                </c:pt>
                <c:pt idx="40">
                  <c:v>1.3575915775053218</c:v>
                </c:pt>
                <c:pt idx="41">
                  <c:v>1.3670024127712865</c:v>
                </c:pt>
                <c:pt idx="42">
                  <c:v>1.3761471903212463</c:v>
                </c:pt>
                <c:pt idx="43">
                  <c:v>1.3856273371075698</c:v>
                </c:pt>
                <c:pt idx="44">
                  <c:v>1.3951213729607392</c:v>
                </c:pt>
                <c:pt idx="45">
                  <c:v>1.4042625534586253</c:v>
                </c:pt>
                <c:pt idx="46">
                  <c:v>1.4137005000475178</c:v>
                </c:pt>
                <c:pt idx="47">
                  <c:v>1.4228551932487867</c:v>
                </c:pt>
                <c:pt idx="48">
                  <c:v>1.4323421728240959</c:v>
                </c:pt>
                <c:pt idx="49">
                  <c:v>1.441898897661408</c:v>
                </c:pt>
                <c:pt idx="50">
                  <c:v>1.4505523912504135</c:v>
                </c:pt>
                <c:pt idx="51">
                  <c:v>1.460147627849123</c:v>
                </c:pt>
                <c:pt idx="52">
                  <c:v>1.4694410387801038</c:v>
                </c:pt>
                <c:pt idx="53">
                  <c:v>1.4790392103945134</c:v>
                </c:pt>
                <c:pt idx="54">
                  <c:v>1.48834100403585</c:v>
                </c:pt>
                <c:pt idx="55">
                  <c:v>1.4980176795411115</c:v>
                </c:pt>
                <c:pt idx="56">
                  <c:v>1.5077099914526917</c:v>
                </c:pt>
                <c:pt idx="57">
                  <c:v>1.5170771697419763</c:v>
                </c:pt>
                <c:pt idx="58">
                  <c:v>1.5267768417248764</c:v>
                </c:pt>
                <c:pt idx="59">
                  <c:v>1.5361660894987705</c:v>
                </c:pt>
                <c:pt idx="60">
                  <c:v>1.5457884085867279</c:v>
                </c:pt>
                <c:pt idx="61">
                  <c:v>1.5554464249755564</c:v>
                </c:pt>
                <c:pt idx="62">
                  <c:v>1.5641854536618625</c:v>
                </c:pt>
                <c:pt idx="63">
                  <c:v>1.5738520372083455</c:v>
                </c:pt>
                <c:pt idx="64">
                  <c:v>1.5831658680397989</c:v>
                </c:pt>
                <c:pt idx="65">
                  <c:v>1.5928854635349727</c:v>
                </c:pt>
                <c:pt idx="66">
                  <c:v>1.6023700944400161</c:v>
                </c:pt>
                <c:pt idx="67">
                  <c:v>1.6121987698653253</c:v>
                </c:pt>
                <c:pt idx="68">
                  <c:v>1.6221363036949699</c:v>
                </c:pt>
                <c:pt idx="69">
                  <c:v>1.6318150429251468</c:v>
                </c:pt>
                <c:pt idx="70">
                  <c:v>1.6418384191974889</c:v>
                </c:pt>
                <c:pt idx="71">
                  <c:v>1.6516023432348037</c:v>
                </c:pt>
                <c:pt idx="72">
                  <c:v>1.6618906500519792</c:v>
                </c:pt>
                <c:pt idx="73">
                  <c:v>1.6723319341658069</c:v>
                </c:pt>
                <c:pt idx="74">
                  <c:v>1.6817974899916921</c:v>
                </c:pt>
                <c:pt idx="75">
                  <c:v>1.6923817765579623</c:v>
                </c:pt>
                <c:pt idx="76">
                  <c:v>1.7026926136494311</c:v>
                </c:pt>
                <c:pt idx="77">
                  <c:v>1.7134337107589479</c:v>
                </c:pt>
                <c:pt idx="78">
                  <c:v>1.7238971029037449</c:v>
                </c:pt>
                <c:pt idx="79">
                  <c:v>1.7347584772264082</c:v>
                </c:pt>
                <c:pt idx="80">
                  <c:v>1.7455922049178798</c:v>
                </c:pt>
                <c:pt idx="81">
                  <c:v>1.7561103534407267</c:v>
                </c:pt>
                <c:pt idx="82">
                  <c:v>1.7670532359906959</c:v>
                </c:pt>
                <c:pt idx="83">
                  <c:v>1.7776730904652438</c:v>
                </c:pt>
                <c:pt idx="84">
                  <c:v>1.7886320072942499</c:v>
                </c:pt>
                <c:pt idx="85">
                  <c:v>1.7995762081326714</c:v>
                </c:pt>
                <c:pt idx="86">
                  <c:v>1.8097475754001682</c:v>
                </c:pt>
                <c:pt idx="87">
                  <c:v>1.820587310685797</c:v>
                </c:pt>
                <c:pt idx="88">
                  <c:v>1.8311115498758501</c:v>
                </c:pt>
                <c:pt idx="89">
                  <c:v>1.841995366299739</c:v>
                </c:pt>
                <c:pt idx="90">
                  <c:v>1.852563755187594</c:v>
                </c:pt>
                <c:pt idx="91">
                  <c:v>1.8635831698400307</c:v>
                </c:pt>
                <c:pt idx="92">
                  <c:v>1.8746486954591091</c:v>
                </c:pt>
                <c:pt idx="93">
                  <c:v>1.8853834364482982</c:v>
                </c:pt>
                <c:pt idx="94">
                  <c:v>1.896573689215042</c:v>
                </c:pt>
                <c:pt idx="95">
                  <c:v>1.9074737604045024</c:v>
                </c:pt>
                <c:pt idx="96">
                  <c:v>1.9188184860211379</c:v>
                </c:pt>
                <c:pt idx="97">
                  <c:v>1.9301823261581914</c:v>
                </c:pt>
                <c:pt idx="98">
                  <c:v>1.9404790153899758</c:v>
                </c:pt>
                <c:pt idx="99">
                  <c:v>1.9519490845812759</c:v>
                </c:pt>
                <c:pt idx="100">
                  <c:v>1.9630512695314288</c:v>
                </c:pt>
                <c:pt idx="101">
                  <c:v>1.9746368117667144</c:v>
                </c:pt>
                <c:pt idx="102">
                  <c:v>1.9858916923995016</c:v>
                </c:pt>
                <c:pt idx="103">
                  <c:v>1.9976029771443662</c:v>
                </c:pt>
                <c:pt idx="104">
                  <c:v>2.0094457979255993</c:v>
                </c:pt>
                <c:pt idx="105">
                  <c:v>2.0208692003933879</c:v>
                </c:pt>
                <c:pt idx="106">
                  <c:v>2.0327686187397487</c:v>
                </c:pt>
                <c:pt idx="107">
                  <c:v>2.0443360510014856</c:v>
                </c:pt>
                <c:pt idx="108">
                  <c:v>2.0563523283271938</c:v>
                </c:pt>
                <c:pt idx="109">
                  <c:v>2.0683728575531242</c:v>
                </c:pt>
                <c:pt idx="110">
                  <c:v>2.0792274058192577</c:v>
                </c:pt>
                <c:pt idx="111">
                  <c:v>2.0912537230845376</c:v>
                </c:pt>
                <c:pt idx="112">
                  <c:v>2.1029137692210136</c:v>
                </c:pt>
                <c:pt idx="113">
                  <c:v>2.1150044101259744</c:v>
                </c:pt>
                <c:pt idx="114">
                  <c:v>2.1267409849322165</c:v>
                </c:pt>
                <c:pt idx="115">
                  <c:v>2.13891485746545</c:v>
                </c:pt>
                <c:pt idx="116">
                  <c:v>2.1511184144743227</c:v>
                </c:pt>
                <c:pt idx="117">
                  <c:v>2.1628755082616036</c:v>
                </c:pt>
                <c:pt idx="118">
                  <c:v>2.17507704341046</c:v>
                </c:pt>
                <c:pt idx="119">
                  <c:v>2.1867703107483658</c:v>
                </c:pt>
                <c:pt idx="120">
                  <c:v>2.1988929216504731</c:v>
                </c:pt>
                <c:pt idx="121">
                  <c:v>2.2110417959672959</c:v>
                </c:pt>
                <c:pt idx="122">
                  <c:v>2.2220242735434601</c:v>
                </c:pt>
                <c:pt idx="123">
                  <c:v>2.2341331415992451</c:v>
                </c:pt>
                <c:pt idx="124">
                  <c:v>2.2458757712104211</c:v>
                </c:pt>
                <c:pt idx="125">
                  <c:v>2.2580666191300978</c:v>
                </c:pt>
                <c:pt idx="126">
                  <c:v>2.2698565573580782</c:v>
                </c:pt>
                <c:pt idx="127">
                  <c:v>2.2820117987393886</c:v>
                </c:pt>
                <c:pt idx="128">
                  <c:v>2.2941930861748285</c:v>
                </c:pt>
                <c:pt idx="129">
                  <c:v>2.3060364514785623</c:v>
                </c:pt>
                <c:pt idx="130">
                  <c:v>2.3183933877810192</c:v>
                </c:pt>
                <c:pt idx="131">
                  <c:v>2.3304396468981303</c:v>
                </c:pt>
                <c:pt idx="132">
                  <c:v>2.3430073263737827</c:v>
                </c:pt>
                <c:pt idx="133">
                  <c:v>2.355608831132153</c:v>
                </c:pt>
                <c:pt idx="134">
                  <c:v>2.3674734030898366</c:v>
                </c:pt>
                <c:pt idx="135">
                  <c:v>2.3802959387169946</c:v>
                </c:pt>
                <c:pt idx="136">
                  <c:v>2.3929186601858556</c:v>
                </c:pt>
                <c:pt idx="137">
                  <c:v>2.4060027265769062</c:v>
                </c:pt>
                <c:pt idx="138">
                  <c:v>2.4187547109115202</c:v>
                </c:pt>
                <c:pt idx="139">
                  <c:v>2.4321376107181938</c:v>
                </c:pt>
                <c:pt idx="140">
                  <c:v>2.4456186501797577</c:v>
                </c:pt>
                <c:pt idx="141">
                  <c:v>2.4587716848967047</c:v>
                </c:pt>
                <c:pt idx="142">
                  <c:v>2.4724292790993108</c:v>
                </c:pt>
                <c:pt idx="143">
                  <c:v>2.485717742792255</c:v>
                </c:pt>
                <c:pt idx="144">
                  <c:v>2.4995225564482944</c:v>
                </c:pt>
                <c:pt idx="145">
                  <c:v>2.5134177302657887</c:v>
                </c:pt>
                <c:pt idx="146">
                  <c:v>2.5258392230790667</c:v>
                </c:pt>
                <c:pt idx="147">
                  <c:v>2.5396257392306825</c:v>
                </c:pt>
                <c:pt idx="148">
                  <c:v>2.5528715069298538</c:v>
                </c:pt>
                <c:pt idx="149">
                  <c:v>2.5664828813700469</c:v>
                </c:pt>
                <c:pt idx="150">
                  <c:v>2.5796553212291817</c:v>
                </c:pt>
                <c:pt idx="151">
                  <c:v>2.5933735444932182</c:v>
                </c:pt>
                <c:pt idx="152">
                  <c:v>2.6071466243797627</c:v>
                </c:pt>
                <c:pt idx="153">
                  <c:v>2.6204854518826632</c:v>
                </c:pt>
                <c:pt idx="154">
                  <c:v>2.6340100092481187</c:v>
                </c:pt>
                <c:pt idx="155">
                  <c:v>2.6470730835222192</c:v>
                </c:pt>
                <c:pt idx="156">
                  <c:v>2.6605234728913381</c:v>
                </c:pt>
                <c:pt idx="157">
                  <c:v>2.6739002164539492</c:v>
                </c:pt>
                <c:pt idx="158">
                  <c:v>2.6860718814835391</c:v>
                </c:pt>
                <c:pt idx="159">
                  <c:v>2.6995991562873622</c:v>
                </c:pt>
                <c:pt idx="160">
                  <c:v>2.7128059093797212</c:v>
                </c:pt>
                <c:pt idx="161">
                  <c:v>2.7263716111864422</c:v>
                </c:pt>
                <c:pt idx="162">
                  <c:v>2.7394235621111411</c:v>
                </c:pt>
                <c:pt idx="163">
                  <c:v>2.752814780557884</c:v>
                </c:pt>
                <c:pt idx="164">
                  <c:v>2.7658597396052738</c:v>
                </c:pt>
                <c:pt idx="165">
                  <c:v>2.7786154588380758</c:v>
                </c:pt>
                <c:pt idx="166">
                  <c:v>2.7917864316009231</c:v>
                </c:pt>
                <c:pt idx="167">
                  <c:v>2.8043436536960473</c:v>
                </c:pt>
                <c:pt idx="168">
                  <c:v>2.8173250799951393</c:v>
                </c:pt>
                <c:pt idx="169">
                  <c:v>2.830318685777828</c:v>
                </c:pt>
                <c:pt idx="170">
                  <c:v>2.8420223229395867</c:v>
                </c:pt>
                <c:pt idx="171">
                  <c:v>2.8549940124344331</c:v>
                </c:pt>
                <c:pt idx="172">
                  <c:v>2.8674535055842587</c:v>
                </c:pt>
                <c:pt idx="173">
                  <c:v>2.8804088797578538</c:v>
                </c:pt>
                <c:pt idx="174">
                  <c:v>2.8929887635477867</c:v>
                </c:pt>
                <c:pt idx="175">
                  <c:v>2.9058617461757188</c:v>
                </c:pt>
                <c:pt idx="176">
                  <c:v>2.9184450436076927</c:v>
                </c:pt>
                <c:pt idx="177">
                  <c:v>2.9306836719832861</c:v>
                </c:pt>
                <c:pt idx="178">
                  <c:v>2.9433656829440382</c:v>
                </c:pt>
                <c:pt idx="179">
                  <c:v>2.9556603320411803</c:v>
                </c:pt>
                <c:pt idx="180">
                  <c:v>2.9684445982313177</c:v>
                </c:pt>
                <c:pt idx="181">
                  <c:v>2.9811620656089772</c:v>
                </c:pt>
                <c:pt idx="182">
                  <c:v>2.993115782517171</c:v>
                </c:pt>
                <c:pt idx="183">
                  <c:v>3.0058935343891973</c:v>
                </c:pt>
                <c:pt idx="184">
                  <c:v>3.0182861682020592</c:v>
                </c:pt>
                <c:pt idx="185">
                  <c:v>3.0310769758504033</c:v>
                </c:pt>
                <c:pt idx="186">
                  <c:v>3.0435067481402167</c:v>
                </c:pt>
                <c:pt idx="187">
                  <c:v>3.0564688056714377</c:v>
                </c:pt>
                <c:pt idx="188">
                  <c:v>3.0695181073257958</c:v>
                </c:pt>
                <c:pt idx="189">
                  <c:v>3.0822285309997168</c:v>
                </c:pt>
                <c:pt idx="190">
                  <c:v>3.0955051997246334</c:v>
                </c:pt>
                <c:pt idx="191">
                  <c:v>3.1084171790007731</c:v>
                </c:pt>
                <c:pt idx="192">
                  <c:v>3.1218366608403292</c:v>
                </c:pt>
                <c:pt idx="193">
                  <c:v>3.1354234991149528</c:v>
                </c:pt>
                <c:pt idx="194">
                  <c:v>3.1484212239467286</c:v>
                </c:pt>
                <c:pt idx="195">
                  <c:v>3.1628623925587624</c:v>
                </c:pt>
                <c:pt idx="196">
                  <c:v>3.1767644184450834</c:v>
                </c:pt>
                <c:pt idx="197">
                  <c:v>3.1910431689611753</c:v>
                </c:pt>
                <c:pt idx="198">
                  <c:v>3.2052032373879045</c:v>
                </c:pt>
                <c:pt idx="199">
                  <c:v>3.2195044260875951</c:v>
                </c:pt>
                <c:pt idx="200">
                  <c:v>3.2336847344048607</c:v>
                </c:pt>
                <c:pt idx="201">
                  <c:v>3.2476081719928986</c:v>
                </c:pt>
                <c:pt idx="202">
                  <c:v>3.2618014857182267</c:v>
                </c:pt>
                <c:pt idx="203">
                  <c:v>3.2755201938078287</c:v>
                </c:pt>
                <c:pt idx="204">
                  <c:v>3.2898026129793512</c:v>
                </c:pt>
                <c:pt idx="205">
                  <c:v>3.3040669316381313</c:v>
                </c:pt>
                <c:pt idx="206">
                  <c:v>3.3169095298499198</c:v>
                </c:pt>
                <c:pt idx="207">
                  <c:v>3.3312029498218165</c:v>
                </c:pt>
                <c:pt idx="208">
                  <c:v>3.3449369147963202</c:v>
                </c:pt>
                <c:pt idx="209">
                  <c:v>3.3592864595811642</c:v>
                </c:pt>
                <c:pt idx="210">
                  <c:v>3.3731335888749112</c:v>
                </c:pt>
                <c:pt idx="211">
                  <c:v>3.3874994935761027</c:v>
                </c:pt>
                <c:pt idx="212">
                  <c:v>3.4022048245405783</c:v>
                </c:pt>
                <c:pt idx="213">
                  <c:v>3.4164904797283526</c:v>
                </c:pt>
                <c:pt idx="214">
                  <c:v>3.4313694388515188</c:v>
                </c:pt>
                <c:pt idx="215">
                  <c:v>3.4458189191821527</c:v>
                </c:pt>
                <c:pt idx="216">
                  <c:v>3.4608107428434622</c:v>
                </c:pt>
                <c:pt idx="217">
                  <c:v>3.4757751221973248</c:v>
                </c:pt>
                <c:pt idx="218">
                  <c:v>3.4893123472966812</c:v>
                </c:pt>
                <c:pt idx="219">
                  <c:v>3.5044773174531088</c:v>
                </c:pt>
                <c:pt idx="220">
                  <c:v>3.5191484058182572</c:v>
                </c:pt>
                <c:pt idx="221">
                  <c:v>3.5343775621971814</c:v>
                </c:pt>
                <c:pt idx="222">
                  <c:v>3.5491227553062656</c:v>
                </c:pt>
                <c:pt idx="223">
                  <c:v>3.5644430698514289</c:v>
                </c:pt>
                <c:pt idx="224">
                  <c:v>3.5798614121997057</c:v>
                </c:pt>
                <c:pt idx="225">
                  <c:v>3.5948023687409592</c:v>
                </c:pt>
                <c:pt idx="226">
                  <c:v>3.6103325951069212</c:v>
                </c:pt>
                <c:pt idx="227">
                  <c:v>3.6254571923830667</c:v>
                </c:pt>
                <c:pt idx="228">
                  <c:v>3.6411403109612661</c:v>
                </c:pt>
                <c:pt idx="229">
                  <c:v>3.6568257971406197</c:v>
                </c:pt>
                <c:pt idx="230">
                  <c:v>3.6714844420066042</c:v>
                </c:pt>
                <c:pt idx="231">
                  <c:v>3.6871736122442282</c:v>
                </c:pt>
                <c:pt idx="232">
                  <c:v>3.7022834404580633</c:v>
                </c:pt>
                <c:pt idx="233">
                  <c:v>3.7179734031072584</c:v>
                </c:pt>
                <c:pt idx="234">
                  <c:v>3.7331948052099291</c:v>
                </c:pt>
                <c:pt idx="235">
                  <c:v>3.7489199261013852</c:v>
                </c:pt>
                <c:pt idx="236">
                  <c:v>3.7646472521485146</c:v>
                </c:pt>
                <c:pt idx="237">
                  <c:v>3.779878025658082</c:v>
                </c:pt>
                <c:pt idx="238">
                  <c:v>3.7942301593204553</c:v>
                </c:pt>
                <c:pt idx="239">
                  <c:v>3.8081546970809099</c:v>
                </c:pt>
                <c:pt idx="240">
                  <c:v>3.822514094573954</c:v>
                </c:pt>
                <c:pt idx="241">
                  <c:v>3.836883131667741</c:v>
                </c:pt>
                <c:pt idx="242">
                  <c:v>3.849864429305843</c:v>
                </c:pt>
                <c:pt idx="243">
                  <c:v>3.8639979544834042</c:v>
                </c:pt>
                <c:pt idx="244">
                  <c:v>3.8773728103220342</c:v>
                </c:pt>
                <c:pt idx="245">
                  <c:v>3.8914011435268239</c:v>
                </c:pt>
                <c:pt idx="246">
                  <c:v>3.9050541480480159</c:v>
                </c:pt>
                <c:pt idx="247">
                  <c:v>3.9191869272630027</c:v>
                </c:pt>
                <c:pt idx="248">
                  <c:v>3.9335417744533112</c:v>
                </c:pt>
                <c:pt idx="249">
                  <c:v>3.9474157866063408</c:v>
                </c:pt>
                <c:pt idx="250">
                  <c:v>3.9617725378222239</c:v>
                </c:pt>
                <c:pt idx="251">
                  <c:v>3.9756466652496729</c:v>
                </c:pt>
                <c:pt idx="252">
                  <c:v>3.9899733514514435</c:v>
                </c:pt>
                <c:pt idx="253">
                  <c:v>4.0041857064306567</c:v>
                </c:pt>
                <c:pt idx="254">
                  <c:v>4.0170376311345866</c:v>
                </c:pt>
                <c:pt idx="255">
                  <c:v>4.0312528484281884</c:v>
                </c:pt>
              </c:numCache>
            </c:numRef>
          </c:val>
        </c:ser>
        <c:ser>
          <c:idx val="4"/>
          <c:order val="4"/>
          <c:tx>
            <c:strRef>
              <c:f>'growth of a dollar data'!$C$1</c:f>
              <c:strCache>
                <c:ptCount val="1"/>
                <c:pt idx="0">
                  <c:v>Money Market Funds</c:v>
                </c:pt>
              </c:strCache>
            </c:strRef>
          </c:tx>
          <c:spPr>
            <a:ln>
              <a:solidFill>
                <a:srgbClr val="FF0000"/>
              </a:solidFill>
            </a:ln>
          </c:spPr>
          <c:marker>
            <c:symbol val="none"/>
          </c:marker>
          <c:cat>
            <c:numRef>
              <c:f>'growth of a dollar data'!$A$2:$A$257</c:f>
              <c:numCache>
                <c:formatCode>m/d/yyyy</c:formatCode>
                <c:ptCount val="256"/>
                <c:pt idx="0">
                  <c:v>32508</c:v>
                </c:pt>
                <c:pt idx="1">
                  <c:v>32539</c:v>
                </c:pt>
                <c:pt idx="2">
                  <c:v>32567</c:v>
                </c:pt>
                <c:pt idx="3">
                  <c:v>32598</c:v>
                </c:pt>
                <c:pt idx="4">
                  <c:v>32628</c:v>
                </c:pt>
                <c:pt idx="5">
                  <c:v>32659</c:v>
                </c:pt>
                <c:pt idx="6">
                  <c:v>32689</c:v>
                </c:pt>
                <c:pt idx="7">
                  <c:v>32720</c:v>
                </c:pt>
                <c:pt idx="8">
                  <c:v>32751</c:v>
                </c:pt>
                <c:pt idx="9">
                  <c:v>32781</c:v>
                </c:pt>
                <c:pt idx="10">
                  <c:v>32812</c:v>
                </c:pt>
                <c:pt idx="11">
                  <c:v>32842</c:v>
                </c:pt>
                <c:pt idx="12">
                  <c:v>32873</c:v>
                </c:pt>
                <c:pt idx="13">
                  <c:v>32904</c:v>
                </c:pt>
                <c:pt idx="14">
                  <c:v>32932</c:v>
                </c:pt>
                <c:pt idx="15">
                  <c:v>32963</c:v>
                </c:pt>
                <c:pt idx="16">
                  <c:v>32993</c:v>
                </c:pt>
                <c:pt idx="17">
                  <c:v>33024</c:v>
                </c:pt>
                <c:pt idx="18">
                  <c:v>33054</c:v>
                </c:pt>
                <c:pt idx="19">
                  <c:v>33085</c:v>
                </c:pt>
                <c:pt idx="20">
                  <c:v>33116</c:v>
                </c:pt>
                <c:pt idx="21">
                  <c:v>33146</c:v>
                </c:pt>
                <c:pt idx="22">
                  <c:v>33177</c:v>
                </c:pt>
                <c:pt idx="23">
                  <c:v>33207</c:v>
                </c:pt>
                <c:pt idx="24">
                  <c:v>33238</c:v>
                </c:pt>
                <c:pt idx="25">
                  <c:v>33269</c:v>
                </c:pt>
                <c:pt idx="26">
                  <c:v>33297</c:v>
                </c:pt>
                <c:pt idx="27">
                  <c:v>33328</c:v>
                </c:pt>
                <c:pt idx="28">
                  <c:v>33358</c:v>
                </c:pt>
                <c:pt idx="29">
                  <c:v>33389</c:v>
                </c:pt>
                <c:pt idx="30">
                  <c:v>33419</c:v>
                </c:pt>
                <c:pt idx="31">
                  <c:v>33450</c:v>
                </c:pt>
                <c:pt idx="32">
                  <c:v>33481</c:v>
                </c:pt>
                <c:pt idx="33">
                  <c:v>33511</c:v>
                </c:pt>
                <c:pt idx="34">
                  <c:v>33542</c:v>
                </c:pt>
                <c:pt idx="35">
                  <c:v>33572</c:v>
                </c:pt>
                <c:pt idx="36">
                  <c:v>33603</c:v>
                </c:pt>
                <c:pt idx="37">
                  <c:v>33634</c:v>
                </c:pt>
                <c:pt idx="38">
                  <c:v>33663</c:v>
                </c:pt>
                <c:pt idx="39">
                  <c:v>33694</c:v>
                </c:pt>
                <c:pt idx="40">
                  <c:v>33724</c:v>
                </c:pt>
                <c:pt idx="41">
                  <c:v>33755</c:v>
                </c:pt>
                <c:pt idx="42">
                  <c:v>33785</c:v>
                </c:pt>
                <c:pt idx="43">
                  <c:v>33816</c:v>
                </c:pt>
                <c:pt idx="44">
                  <c:v>33847</c:v>
                </c:pt>
                <c:pt idx="45">
                  <c:v>33877</c:v>
                </c:pt>
                <c:pt idx="46">
                  <c:v>33908</c:v>
                </c:pt>
                <c:pt idx="47">
                  <c:v>33938</c:v>
                </c:pt>
                <c:pt idx="48">
                  <c:v>33969</c:v>
                </c:pt>
                <c:pt idx="49">
                  <c:v>34000</c:v>
                </c:pt>
                <c:pt idx="50">
                  <c:v>34028</c:v>
                </c:pt>
                <c:pt idx="51">
                  <c:v>34059</c:v>
                </c:pt>
                <c:pt idx="52">
                  <c:v>34089</c:v>
                </c:pt>
                <c:pt idx="53">
                  <c:v>34120</c:v>
                </c:pt>
                <c:pt idx="54">
                  <c:v>34150</c:v>
                </c:pt>
                <c:pt idx="55">
                  <c:v>34181</c:v>
                </c:pt>
                <c:pt idx="56">
                  <c:v>34212</c:v>
                </c:pt>
                <c:pt idx="57">
                  <c:v>34242</c:v>
                </c:pt>
                <c:pt idx="58">
                  <c:v>34273</c:v>
                </c:pt>
                <c:pt idx="59">
                  <c:v>34303</c:v>
                </c:pt>
                <c:pt idx="60">
                  <c:v>34334</c:v>
                </c:pt>
                <c:pt idx="61">
                  <c:v>34365</c:v>
                </c:pt>
                <c:pt idx="62">
                  <c:v>34393</c:v>
                </c:pt>
                <c:pt idx="63">
                  <c:v>34424</c:v>
                </c:pt>
                <c:pt idx="64">
                  <c:v>34454</c:v>
                </c:pt>
                <c:pt idx="65">
                  <c:v>34485</c:v>
                </c:pt>
                <c:pt idx="66">
                  <c:v>34515</c:v>
                </c:pt>
                <c:pt idx="67">
                  <c:v>34546</c:v>
                </c:pt>
                <c:pt idx="68">
                  <c:v>34577</c:v>
                </c:pt>
                <c:pt idx="69">
                  <c:v>34607</c:v>
                </c:pt>
                <c:pt idx="70">
                  <c:v>34638</c:v>
                </c:pt>
                <c:pt idx="71">
                  <c:v>34668</c:v>
                </c:pt>
                <c:pt idx="72">
                  <c:v>34699</c:v>
                </c:pt>
                <c:pt idx="73">
                  <c:v>34730</c:v>
                </c:pt>
                <c:pt idx="74">
                  <c:v>34758</c:v>
                </c:pt>
                <c:pt idx="75">
                  <c:v>34789</c:v>
                </c:pt>
                <c:pt idx="76">
                  <c:v>34819</c:v>
                </c:pt>
                <c:pt idx="77">
                  <c:v>34850</c:v>
                </c:pt>
                <c:pt idx="78">
                  <c:v>34880</c:v>
                </c:pt>
                <c:pt idx="79">
                  <c:v>34911</c:v>
                </c:pt>
                <c:pt idx="80">
                  <c:v>34942</c:v>
                </c:pt>
                <c:pt idx="81">
                  <c:v>34972</c:v>
                </c:pt>
                <c:pt idx="82">
                  <c:v>35003</c:v>
                </c:pt>
                <c:pt idx="83">
                  <c:v>35033</c:v>
                </c:pt>
                <c:pt idx="84">
                  <c:v>35064</c:v>
                </c:pt>
                <c:pt idx="85">
                  <c:v>35095</c:v>
                </c:pt>
                <c:pt idx="86">
                  <c:v>35124</c:v>
                </c:pt>
                <c:pt idx="87">
                  <c:v>35155</c:v>
                </c:pt>
                <c:pt idx="88">
                  <c:v>35185</c:v>
                </c:pt>
                <c:pt idx="89">
                  <c:v>35216</c:v>
                </c:pt>
                <c:pt idx="90">
                  <c:v>35246</c:v>
                </c:pt>
                <c:pt idx="91">
                  <c:v>35277</c:v>
                </c:pt>
                <c:pt idx="92">
                  <c:v>35308</c:v>
                </c:pt>
                <c:pt idx="93">
                  <c:v>35338</c:v>
                </c:pt>
                <c:pt idx="94">
                  <c:v>35369</c:v>
                </c:pt>
                <c:pt idx="95">
                  <c:v>35399</c:v>
                </c:pt>
                <c:pt idx="96">
                  <c:v>35430</c:v>
                </c:pt>
                <c:pt idx="97">
                  <c:v>35461</c:v>
                </c:pt>
                <c:pt idx="98">
                  <c:v>35489</c:v>
                </c:pt>
                <c:pt idx="99">
                  <c:v>35520</c:v>
                </c:pt>
                <c:pt idx="100">
                  <c:v>35550</c:v>
                </c:pt>
                <c:pt idx="101">
                  <c:v>35581</c:v>
                </c:pt>
                <c:pt idx="102">
                  <c:v>35611</c:v>
                </c:pt>
                <c:pt idx="103">
                  <c:v>35642</c:v>
                </c:pt>
                <c:pt idx="104">
                  <c:v>35673</c:v>
                </c:pt>
                <c:pt idx="105">
                  <c:v>35703</c:v>
                </c:pt>
                <c:pt idx="106">
                  <c:v>35734</c:v>
                </c:pt>
                <c:pt idx="107">
                  <c:v>35764</c:v>
                </c:pt>
                <c:pt idx="108">
                  <c:v>35795</c:v>
                </c:pt>
                <c:pt idx="109">
                  <c:v>35826</c:v>
                </c:pt>
                <c:pt idx="110">
                  <c:v>35854</c:v>
                </c:pt>
                <c:pt idx="111">
                  <c:v>35885</c:v>
                </c:pt>
                <c:pt idx="112">
                  <c:v>35915</c:v>
                </c:pt>
                <c:pt idx="113">
                  <c:v>35946</c:v>
                </c:pt>
                <c:pt idx="114">
                  <c:v>35976</c:v>
                </c:pt>
                <c:pt idx="115">
                  <c:v>36007</c:v>
                </c:pt>
                <c:pt idx="116">
                  <c:v>36038</c:v>
                </c:pt>
                <c:pt idx="117">
                  <c:v>36068</c:v>
                </c:pt>
                <c:pt idx="118">
                  <c:v>36099</c:v>
                </c:pt>
                <c:pt idx="119">
                  <c:v>36129</c:v>
                </c:pt>
                <c:pt idx="120">
                  <c:v>36160</c:v>
                </c:pt>
                <c:pt idx="121">
                  <c:v>36191</c:v>
                </c:pt>
                <c:pt idx="122">
                  <c:v>36219</c:v>
                </c:pt>
                <c:pt idx="123">
                  <c:v>36250</c:v>
                </c:pt>
                <c:pt idx="124">
                  <c:v>36280</c:v>
                </c:pt>
                <c:pt idx="125">
                  <c:v>36311</c:v>
                </c:pt>
                <c:pt idx="126">
                  <c:v>36341</c:v>
                </c:pt>
                <c:pt idx="127">
                  <c:v>36372</c:v>
                </c:pt>
                <c:pt idx="128">
                  <c:v>36403</c:v>
                </c:pt>
                <c:pt idx="129">
                  <c:v>36433</c:v>
                </c:pt>
                <c:pt idx="130">
                  <c:v>36464</c:v>
                </c:pt>
                <c:pt idx="131">
                  <c:v>36494</c:v>
                </c:pt>
                <c:pt idx="132">
                  <c:v>36525</c:v>
                </c:pt>
                <c:pt idx="133">
                  <c:v>36556</c:v>
                </c:pt>
                <c:pt idx="134">
                  <c:v>36585</c:v>
                </c:pt>
                <c:pt idx="135">
                  <c:v>36616</c:v>
                </c:pt>
                <c:pt idx="136">
                  <c:v>36646</c:v>
                </c:pt>
                <c:pt idx="137">
                  <c:v>36677</c:v>
                </c:pt>
                <c:pt idx="138">
                  <c:v>36707</c:v>
                </c:pt>
                <c:pt idx="139">
                  <c:v>36738</c:v>
                </c:pt>
                <c:pt idx="140">
                  <c:v>36769</c:v>
                </c:pt>
                <c:pt idx="141">
                  <c:v>36799</c:v>
                </c:pt>
                <c:pt idx="142">
                  <c:v>36830</c:v>
                </c:pt>
                <c:pt idx="143">
                  <c:v>36860</c:v>
                </c:pt>
                <c:pt idx="144">
                  <c:v>36891</c:v>
                </c:pt>
                <c:pt idx="145">
                  <c:v>36922</c:v>
                </c:pt>
                <c:pt idx="146">
                  <c:v>36950</c:v>
                </c:pt>
                <c:pt idx="147">
                  <c:v>36981</c:v>
                </c:pt>
                <c:pt idx="148">
                  <c:v>37011</c:v>
                </c:pt>
                <c:pt idx="149">
                  <c:v>37042</c:v>
                </c:pt>
                <c:pt idx="150">
                  <c:v>37072</c:v>
                </c:pt>
                <c:pt idx="151">
                  <c:v>37103</c:v>
                </c:pt>
                <c:pt idx="152">
                  <c:v>37134</c:v>
                </c:pt>
                <c:pt idx="153">
                  <c:v>37164</c:v>
                </c:pt>
                <c:pt idx="154">
                  <c:v>37195</c:v>
                </c:pt>
                <c:pt idx="155">
                  <c:v>37225</c:v>
                </c:pt>
                <c:pt idx="156">
                  <c:v>37256</c:v>
                </c:pt>
                <c:pt idx="157">
                  <c:v>37287</c:v>
                </c:pt>
                <c:pt idx="158">
                  <c:v>37315</c:v>
                </c:pt>
                <c:pt idx="159">
                  <c:v>37346</c:v>
                </c:pt>
                <c:pt idx="160">
                  <c:v>37376</c:v>
                </c:pt>
                <c:pt idx="161">
                  <c:v>37407</c:v>
                </c:pt>
                <c:pt idx="162">
                  <c:v>37437</c:v>
                </c:pt>
                <c:pt idx="163">
                  <c:v>37468</c:v>
                </c:pt>
                <c:pt idx="164">
                  <c:v>37499</c:v>
                </c:pt>
                <c:pt idx="165">
                  <c:v>37529</c:v>
                </c:pt>
                <c:pt idx="166">
                  <c:v>37560</c:v>
                </c:pt>
                <c:pt idx="167">
                  <c:v>37590</c:v>
                </c:pt>
                <c:pt idx="168">
                  <c:v>37621</c:v>
                </c:pt>
                <c:pt idx="169">
                  <c:v>37652</c:v>
                </c:pt>
                <c:pt idx="170">
                  <c:v>37680</c:v>
                </c:pt>
                <c:pt idx="171">
                  <c:v>37711</c:v>
                </c:pt>
                <c:pt idx="172">
                  <c:v>37741</c:v>
                </c:pt>
                <c:pt idx="173">
                  <c:v>37772</c:v>
                </c:pt>
                <c:pt idx="174">
                  <c:v>37802</c:v>
                </c:pt>
                <c:pt idx="175">
                  <c:v>37833</c:v>
                </c:pt>
                <c:pt idx="176">
                  <c:v>37864</c:v>
                </c:pt>
                <c:pt idx="177">
                  <c:v>37894</c:v>
                </c:pt>
                <c:pt idx="178">
                  <c:v>37925</c:v>
                </c:pt>
                <c:pt idx="179">
                  <c:v>37955</c:v>
                </c:pt>
                <c:pt idx="180">
                  <c:v>37986</c:v>
                </c:pt>
                <c:pt idx="181">
                  <c:v>38017</c:v>
                </c:pt>
                <c:pt idx="182">
                  <c:v>38046</c:v>
                </c:pt>
                <c:pt idx="183">
                  <c:v>38077</c:v>
                </c:pt>
                <c:pt idx="184">
                  <c:v>38107</c:v>
                </c:pt>
                <c:pt idx="185">
                  <c:v>38138</c:v>
                </c:pt>
                <c:pt idx="186">
                  <c:v>38168</c:v>
                </c:pt>
                <c:pt idx="187">
                  <c:v>38199</c:v>
                </c:pt>
                <c:pt idx="188">
                  <c:v>38230</c:v>
                </c:pt>
                <c:pt idx="189">
                  <c:v>38260</c:v>
                </c:pt>
                <c:pt idx="190">
                  <c:v>38291</c:v>
                </c:pt>
                <c:pt idx="191">
                  <c:v>38321</c:v>
                </c:pt>
                <c:pt idx="192">
                  <c:v>38352</c:v>
                </c:pt>
                <c:pt idx="193">
                  <c:v>38383</c:v>
                </c:pt>
                <c:pt idx="194">
                  <c:v>38411</c:v>
                </c:pt>
                <c:pt idx="195">
                  <c:v>38442</c:v>
                </c:pt>
                <c:pt idx="196">
                  <c:v>38472</c:v>
                </c:pt>
                <c:pt idx="197">
                  <c:v>38503</c:v>
                </c:pt>
                <c:pt idx="198">
                  <c:v>38533</c:v>
                </c:pt>
                <c:pt idx="199">
                  <c:v>38564</c:v>
                </c:pt>
                <c:pt idx="200">
                  <c:v>38595</c:v>
                </c:pt>
                <c:pt idx="201">
                  <c:v>38625</c:v>
                </c:pt>
                <c:pt idx="202">
                  <c:v>38656</c:v>
                </c:pt>
                <c:pt idx="203">
                  <c:v>38686</c:v>
                </c:pt>
                <c:pt idx="204">
                  <c:v>38717</c:v>
                </c:pt>
                <c:pt idx="205">
                  <c:v>38748</c:v>
                </c:pt>
                <c:pt idx="206">
                  <c:v>38776</c:v>
                </c:pt>
                <c:pt idx="207">
                  <c:v>38807</c:v>
                </c:pt>
                <c:pt idx="208">
                  <c:v>38837</c:v>
                </c:pt>
                <c:pt idx="209">
                  <c:v>38868</c:v>
                </c:pt>
                <c:pt idx="210">
                  <c:v>38898</c:v>
                </c:pt>
                <c:pt idx="211">
                  <c:v>38929</c:v>
                </c:pt>
                <c:pt idx="212">
                  <c:v>38960</c:v>
                </c:pt>
                <c:pt idx="213">
                  <c:v>38990</c:v>
                </c:pt>
                <c:pt idx="214">
                  <c:v>39021</c:v>
                </c:pt>
                <c:pt idx="215">
                  <c:v>39051</c:v>
                </c:pt>
                <c:pt idx="216">
                  <c:v>39082</c:v>
                </c:pt>
                <c:pt idx="217">
                  <c:v>39113</c:v>
                </c:pt>
                <c:pt idx="218">
                  <c:v>39141</c:v>
                </c:pt>
                <c:pt idx="219">
                  <c:v>39172</c:v>
                </c:pt>
                <c:pt idx="220">
                  <c:v>39202</c:v>
                </c:pt>
                <c:pt idx="221">
                  <c:v>39233</c:v>
                </c:pt>
                <c:pt idx="222">
                  <c:v>39263</c:v>
                </c:pt>
                <c:pt idx="223">
                  <c:v>39294</c:v>
                </c:pt>
                <c:pt idx="224">
                  <c:v>39325</c:v>
                </c:pt>
                <c:pt idx="225">
                  <c:v>39355</c:v>
                </c:pt>
                <c:pt idx="226">
                  <c:v>39386</c:v>
                </c:pt>
                <c:pt idx="227">
                  <c:v>39416</c:v>
                </c:pt>
                <c:pt idx="228">
                  <c:v>39447</c:v>
                </c:pt>
                <c:pt idx="229">
                  <c:v>39478</c:v>
                </c:pt>
                <c:pt idx="230">
                  <c:v>39507</c:v>
                </c:pt>
                <c:pt idx="231">
                  <c:v>39538</c:v>
                </c:pt>
                <c:pt idx="232">
                  <c:v>39568</c:v>
                </c:pt>
                <c:pt idx="233">
                  <c:v>39599</c:v>
                </c:pt>
                <c:pt idx="234">
                  <c:v>39629</c:v>
                </c:pt>
                <c:pt idx="235">
                  <c:v>39660</c:v>
                </c:pt>
                <c:pt idx="236">
                  <c:v>39691</c:v>
                </c:pt>
                <c:pt idx="237">
                  <c:v>39721</c:v>
                </c:pt>
                <c:pt idx="238">
                  <c:v>39752</c:v>
                </c:pt>
                <c:pt idx="239">
                  <c:v>39782</c:v>
                </c:pt>
                <c:pt idx="240">
                  <c:v>39813</c:v>
                </c:pt>
                <c:pt idx="241">
                  <c:v>39844</c:v>
                </c:pt>
                <c:pt idx="242">
                  <c:v>39872</c:v>
                </c:pt>
                <c:pt idx="243">
                  <c:v>39903</c:v>
                </c:pt>
                <c:pt idx="244">
                  <c:v>39933</c:v>
                </c:pt>
                <c:pt idx="245">
                  <c:v>39964</c:v>
                </c:pt>
                <c:pt idx="246">
                  <c:v>39994</c:v>
                </c:pt>
                <c:pt idx="247">
                  <c:v>40025</c:v>
                </c:pt>
                <c:pt idx="248">
                  <c:v>40056</c:v>
                </c:pt>
                <c:pt idx="249">
                  <c:v>40086</c:v>
                </c:pt>
                <c:pt idx="250">
                  <c:v>40117</c:v>
                </c:pt>
                <c:pt idx="251">
                  <c:v>40147</c:v>
                </c:pt>
                <c:pt idx="252">
                  <c:v>40178</c:v>
                </c:pt>
                <c:pt idx="253">
                  <c:v>40209</c:v>
                </c:pt>
                <c:pt idx="254">
                  <c:v>40237</c:v>
                </c:pt>
                <c:pt idx="255">
                  <c:v>40268</c:v>
                </c:pt>
              </c:numCache>
            </c:numRef>
          </c:cat>
          <c:val>
            <c:numRef>
              <c:f>'growth of a dollar data'!$C$2:$C$257</c:f>
              <c:numCache>
                <c:formatCode>0.000000</c:formatCode>
                <c:ptCount val="256"/>
                <c:pt idx="0">
                  <c:v>1.0064</c:v>
                </c:pt>
                <c:pt idx="1">
                  <c:v>1.0130422399999999</c:v>
                </c:pt>
                <c:pt idx="2">
                  <c:v>1.0192217976639966</c:v>
                </c:pt>
                <c:pt idx="3">
                  <c:v>1.0264582724274138</c:v>
                </c:pt>
                <c:pt idx="4">
                  <c:v>1.0336434803344046</c:v>
                </c:pt>
                <c:pt idx="5">
                  <c:v>1.0410857133928142</c:v>
                </c:pt>
                <c:pt idx="6">
                  <c:v>1.0482692048152245</c:v>
                </c:pt>
                <c:pt idx="7">
                  <c:v>1.0555022623284478</c:v>
                </c:pt>
                <c:pt idx="8">
                  <c:v>1.062468577259817</c:v>
                </c:pt>
                <c:pt idx="9">
                  <c:v>1.0692683761542798</c:v>
                </c:pt>
                <c:pt idx="10">
                  <c:v>1.0762186205992825</c:v>
                </c:pt>
                <c:pt idx="11">
                  <c:v>1.0828911760469979</c:v>
                </c:pt>
                <c:pt idx="12">
                  <c:v>1.089821679573697</c:v>
                </c:pt>
                <c:pt idx="13">
                  <c:v>1.0967355083089143</c:v>
                </c:pt>
                <c:pt idx="14">
                  <c:v>1.1030285766555921</c:v>
                </c:pt>
                <c:pt idx="15">
                  <c:v>1.1100449414316989</c:v>
                </c:pt>
                <c:pt idx="16">
                  <c:v>1.1168872584506824</c:v>
                </c:pt>
                <c:pt idx="17">
                  <c:v>1.1239727912182933</c:v>
                </c:pt>
                <c:pt idx="18">
                  <c:v>1.1309110752584839</c:v>
                </c:pt>
                <c:pt idx="19">
                  <c:v>1.1380663496316443</c:v>
                </c:pt>
                <c:pt idx="20">
                  <c:v>1.1451610552552478</c:v>
                </c:pt>
                <c:pt idx="21">
                  <c:v>1.1520411828752231</c:v>
                </c:pt>
                <c:pt idx="22">
                  <c:v>1.1591354524793658</c:v>
                </c:pt>
                <c:pt idx="23">
                  <c:v>1.1658897347609647</c:v>
                </c:pt>
                <c:pt idx="24">
                  <c:v>1.1727416687321548</c:v>
                </c:pt>
                <c:pt idx="25">
                  <c:v>1.179265630635312</c:v>
                </c:pt>
                <c:pt idx="26">
                  <c:v>1.1848105376305607</c:v>
                </c:pt>
                <c:pt idx="27">
                  <c:v>1.1907369599397881</c:v>
                </c:pt>
                <c:pt idx="28">
                  <c:v>1.1962953200687874</c:v>
                </c:pt>
                <c:pt idx="29">
                  <c:v>1.201822204447502</c:v>
                </c:pt>
                <c:pt idx="30">
                  <c:v>1.2072352116563352</c:v>
                </c:pt>
                <c:pt idx="31">
                  <c:v>1.2128440264496898</c:v>
                </c:pt>
                <c:pt idx="32">
                  <c:v>1.2183648924580874</c:v>
                </c:pt>
                <c:pt idx="33">
                  <c:v>1.2235916778467331</c:v>
                </c:pt>
                <c:pt idx="34">
                  <c:v>1.2288188614944959</c:v>
                </c:pt>
                <c:pt idx="35">
                  <c:v>1.2336468908013078</c:v>
                </c:pt>
                <c:pt idx="36">
                  <c:v>1.2384457772065249</c:v>
                </c:pt>
                <c:pt idx="37">
                  <c:v>1.2428422597156079</c:v>
                </c:pt>
                <c:pt idx="38">
                  <c:v>1.2466441141880782</c:v>
                </c:pt>
                <c:pt idx="39">
                  <c:v>1.2506246488446777</c:v>
                </c:pt>
                <c:pt idx="40">
                  <c:v>1.2544077884074358</c:v>
                </c:pt>
                <c:pt idx="41">
                  <c:v>1.2581797926271749</c:v>
                </c:pt>
                <c:pt idx="42">
                  <c:v>1.2617781868340898</c:v>
                </c:pt>
                <c:pt idx="43">
                  <c:v>1.2652935008626098</c:v>
                </c:pt>
                <c:pt idx="44">
                  <c:v>1.2686250186503818</c:v>
                </c:pt>
                <c:pt idx="45">
                  <c:v>1.2717115833207582</c:v>
                </c:pt>
                <c:pt idx="46">
                  <c:v>1.2747573325628121</c:v>
                </c:pt>
                <c:pt idx="47">
                  <c:v>1.2776803511263779</c:v>
                </c:pt>
                <c:pt idx="48">
                  <c:v>1.2807953358224238</c:v>
                </c:pt>
                <c:pt idx="49">
                  <c:v>1.2838961413304486</c:v>
                </c:pt>
                <c:pt idx="50">
                  <c:v>1.2866051621886581</c:v>
                </c:pt>
                <c:pt idx="51">
                  <c:v>1.2895669272720156</c:v>
                </c:pt>
                <c:pt idx="52">
                  <c:v>1.2923975266773791</c:v>
                </c:pt>
                <c:pt idx="53">
                  <c:v>1.2952847427519738</c:v>
                </c:pt>
                <c:pt idx="54">
                  <c:v>1.2981058729216901</c:v>
                </c:pt>
                <c:pt idx="55">
                  <c:v>1.3010499770414752</c:v>
                </c:pt>
                <c:pt idx="56">
                  <c:v>1.3040111667892234</c:v>
                </c:pt>
                <c:pt idx="57">
                  <c:v>1.3068839033896582</c:v>
                </c:pt>
                <c:pt idx="58">
                  <c:v>1.309847916082546</c:v>
                </c:pt>
                <c:pt idx="59">
                  <c:v>1.3127544686083341</c:v>
                </c:pt>
                <c:pt idx="60">
                  <c:v>1.3158092482567838</c:v>
                </c:pt>
                <c:pt idx="61">
                  <c:v>1.3188606099034919</c:v>
                </c:pt>
                <c:pt idx="62">
                  <c:v>1.3216631886995358</c:v>
                </c:pt>
                <c:pt idx="63">
                  <c:v>1.324907871827796</c:v>
                </c:pt>
                <c:pt idx="64">
                  <c:v>1.3282506143884161</c:v>
                </c:pt>
                <c:pt idx="65">
                  <c:v>1.3320640219023261</c:v>
                </c:pt>
                <c:pt idx="66">
                  <c:v>1.3360495574558569</c:v>
                </c:pt>
                <c:pt idx="67">
                  <c:v>1.3403503009813094</c:v>
                </c:pt>
                <c:pt idx="68">
                  <c:v>1.3448806849986241</c:v>
                </c:pt>
                <c:pt idx="69">
                  <c:v>1.3495124540777601</c:v>
                </c:pt>
                <c:pt idx="70">
                  <c:v>1.3544989025955767</c:v>
                </c:pt>
                <c:pt idx="71">
                  <c:v>1.359675797401297</c:v>
                </c:pt>
                <c:pt idx="72">
                  <c:v>1.3655074468963526</c:v>
                </c:pt>
                <c:pt idx="73">
                  <c:v>1.3715498173488674</c:v>
                </c:pt>
                <c:pt idx="74">
                  <c:v>1.3773048403824615</c:v>
                </c:pt>
                <c:pt idx="75">
                  <c:v>1.3837850596564627</c:v>
                </c:pt>
                <c:pt idx="76">
                  <c:v>1.3901089573790928</c:v>
                </c:pt>
                <c:pt idx="77">
                  <c:v>1.3966494200235628</c:v>
                </c:pt>
                <c:pt idx="78">
                  <c:v>1.4029636720514851</c:v>
                </c:pt>
                <c:pt idx="79">
                  <c:v>1.4093738130690889</c:v>
                </c:pt>
                <c:pt idx="80">
                  <c:v>1.4157061296112121</c:v>
                </c:pt>
                <c:pt idx="81">
                  <c:v>1.4218262272095166</c:v>
                </c:pt>
                <c:pt idx="82">
                  <c:v>1.4281419793107861</c:v>
                </c:pt>
                <c:pt idx="83">
                  <c:v>1.4342929868156764</c:v>
                </c:pt>
                <c:pt idx="84">
                  <c:v>1.4406397332823342</c:v>
                </c:pt>
                <c:pt idx="85">
                  <c:v>1.4468431279738501</c:v>
                </c:pt>
                <c:pt idx="86">
                  <c:v>1.4524178145459341</c:v>
                </c:pt>
                <c:pt idx="87">
                  <c:v>1.4583146308729877</c:v>
                </c:pt>
                <c:pt idx="88">
                  <c:v>1.4640195577089639</c:v>
                </c:pt>
                <c:pt idx="89">
                  <c:v>1.4699385887807817</c:v>
                </c:pt>
                <c:pt idx="90">
                  <c:v>1.4757257370048096</c:v>
                </c:pt>
                <c:pt idx="91">
                  <c:v>1.481779163978006</c:v>
                </c:pt>
                <c:pt idx="92">
                  <c:v>1.4878707581211172</c:v>
                </c:pt>
                <c:pt idx="93">
                  <c:v>1.4938014109629876</c:v>
                </c:pt>
                <c:pt idx="94">
                  <c:v>1.4999424285634586</c:v>
                </c:pt>
                <c:pt idx="95">
                  <c:v>1.5059346985655664</c:v>
                </c:pt>
                <c:pt idx="96">
                  <c:v>1.5121632444788367</c:v>
                </c:pt>
                <c:pt idx="97">
                  <c:v>1.5184054543520451</c:v>
                </c:pt>
                <c:pt idx="98">
                  <c:v>1.5240432938040538</c:v>
                </c:pt>
                <c:pt idx="99">
                  <c:v>1.5303467368672281</c:v>
                </c:pt>
                <c:pt idx="100">
                  <c:v>1.5365859605134375</c:v>
                </c:pt>
                <c:pt idx="101">
                  <c:v>1.5431241337754198</c:v>
                </c:pt>
                <c:pt idx="102">
                  <c:v>1.5495034089444464</c:v>
                </c:pt>
                <c:pt idx="103">
                  <c:v>1.5561368330381391</c:v>
                </c:pt>
                <c:pt idx="104">
                  <c:v>1.5628251091465384</c:v>
                </c:pt>
                <c:pt idx="105">
                  <c:v>1.5692983307486219</c:v>
                </c:pt>
                <c:pt idx="106">
                  <c:v>1.5760023732175801</c:v>
                </c:pt>
                <c:pt idx="107">
                  <c:v>1.5825695751067781</c:v>
                </c:pt>
                <c:pt idx="108">
                  <c:v>1.5894648307455179</c:v>
                </c:pt>
                <c:pt idx="109">
                  <c:v>1.5963631081109535</c:v>
                </c:pt>
                <c:pt idx="110">
                  <c:v>1.6025474187917776</c:v>
                </c:pt>
                <c:pt idx="111">
                  <c:v>1.6094079242916259</c:v>
                </c:pt>
                <c:pt idx="112">
                  <c:v>1.6160483413872517</c:v>
                </c:pt>
                <c:pt idx="113">
                  <c:v>1.6229116986931216</c:v>
                </c:pt>
                <c:pt idx="114">
                  <c:v>1.6296078323619301</c:v>
                </c:pt>
                <c:pt idx="115">
                  <c:v>1.6365418136886301</c:v>
                </c:pt>
                <c:pt idx="116">
                  <c:v>1.6435052991058738</c:v>
                </c:pt>
                <c:pt idx="117">
                  <c:v>1.6502453143375089</c:v>
                </c:pt>
                <c:pt idx="118">
                  <c:v>1.6568743497652021</c:v>
                </c:pt>
                <c:pt idx="119">
                  <c:v>1.6631522466764621</c:v>
                </c:pt>
                <c:pt idx="120">
                  <c:v>1.669565361739646</c:v>
                </c:pt>
                <c:pt idx="121">
                  <c:v>1.6758896753299137</c:v>
                </c:pt>
                <c:pt idx="122">
                  <c:v>1.6814955262938955</c:v>
                </c:pt>
                <c:pt idx="123">
                  <c:v>1.6877086522635496</c:v>
                </c:pt>
                <c:pt idx="124">
                  <c:v>1.6937017056877377</c:v>
                </c:pt>
                <c:pt idx="125">
                  <c:v>1.6998735547032653</c:v>
                </c:pt>
                <c:pt idx="126">
                  <c:v>1.7058945068340208</c:v>
                </c:pt>
                <c:pt idx="127">
                  <c:v>1.7123410821753478</c:v>
                </c:pt>
                <c:pt idx="128">
                  <c:v>1.7189575681168761</c:v>
                </c:pt>
                <c:pt idx="129">
                  <c:v>1.7253864694216321</c:v>
                </c:pt>
                <c:pt idx="130">
                  <c:v>1.7323760100092578</c:v>
                </c:pt>
                <c:pt idx="131">
                  <c:v>1.7393817385937353</c:v>
                </c:pt>
                <c:pt idx="132">
                  <c:v>1.7468576013062131</c:v>
                </c:pt>
                <c:pt idx="133">
                  <c:v>1.7544389632958801</c:v>
                </c:pt>
                <c:pt idx="134">
                  <c:v>1.7617146216766679</c:v>
                </c:pt>
                <c:pt idx="135">
                  <c:v>1.7696740483374009</c:v>
                </c:pt>
                <c:pt idx="136">
                  <c:v>1.7776163454663416</c:v>
                </c:pt>
                <c:pt idx="137">
                  <c:v>1.786100908283254</c:v>
                </c:pt>
                <c:pt idx="138">
                  <c:v>1.7947331339729855</c:v>
                </c:pt>
                <c:pt idx="139">
                  <c:v>1.8038180730971558</c:v>
                </c:pt>
                <c:pt idx="140">
                  <c:v>1.8129940956350004</c:v>
                </c:pt>
                <c:pt idx="141">
                  <c:v>1.8219357825146714</c:v>
                </c:pt>
                <c:pt idx="142">
                  <c:v>1.8312039698403273</c:v>
                </c:pt>
                <c:pt idx="143">
                  <c:v>1.8402501174513384</c:v>
                </c:pt>
                <c:pt idx="144">
                  <c:v>1.8496114697988135</c:v>
                </c:pt>
                <c:pt idx="145">
                  <c:v>1.8585339955291214</c:v>
                </c:pt>
                <c:pt idx="146">
                  <c:v>1.8659625559092512</c:v>
                </c:pt>
                <c:pt idx="147">
                  <c:v>1.8736801770404916</c:v>
                </c:pt>
                <c:pt idx="148">
                  <c:v>1.8805640780109378</c:v>
                </c:pt>
                <c:pt idx="149">
                  <c:v>1.8868884150052891</c:v>
                </c:pt>
                <c:pt idx="150">
                  <c:v>1.8923792602929546</c:v>
                </c:pt>
                <c:pt idx="151">
                  <c:v>1.8978122811492557</c:v>
                </c:pt>
                <c:pt idx="152">
                  <c:v>1.9029857174276679</c:v>
                </c:pt>
                <c:pt idx="153">
                  <c:v>1.90749008462082</c:v>
                </c:pt>
                <c:pt idx="154">
                  <c:v>1.9112974348297251</c:v>
                </c:pt>
                <c:pt idx="155">
                  <c:v>1.9143612446177551</c:v>
                </c:pt>
                <c:pt idx="156">
                  <c:v>1.9170604939726659</c:v>
                </c:pt>
                <c:pt idx="157">
                  <c:v>1.9194855754975433</c:v>
                </c:pt>
                <c:pt idx="158">
                  <c:v>1.92156245889023</c:v>
                </c:pt>
                <c:pt idx="159">
                  <c:v>1.9237991575923759</c:v>
                </c:pt>
                <c:pt idx="160">
                  <c:v>1.925965355443827</c:v>
                </c:pt>
                <c:pt idx="161">
                  <c:v>1.9281416962954778</c:v>
                </c:pt>
                <c:pt idx="162">
                  <c:v>1.9302337300359593</c:v>
                </c:pt>
                <c:pt idx="163">
                  <c:v>1.9323492662040787</c:v>
                </c:pt>
                <c:pt idx="164">
                  <c:v>1.9344168799189192</c:v>
                </c:pt>
                <c:pt idx="165">
                  <c:v>1.9363880507195543</c:v>
                </c:pt>
                <c:pt idx="166">
                  <c:v>1.9387736807980407</c:v>
                </c:pt>
                <c:pt idx="167">
                  <c:v>1.9408617400522599</c:v>
                </c:pt>
                <c:pt idx="168">
                  <c:v>1.9427074995670501</c:v>
                </c:pt>
                <c:pt idx="169">
                  <c:v>1.9440771083542465</c:v>
                </c:pt>
                <c:pt idx="170">
                  <c:v>1.9452396664650404</c:v>
                </c:pt>
                <c:pt idx="171">
                  <c:v>1.9464787841325801</c:v>
                </c:pt>
                <c:pt idx="172">
                  <c:v>1.947631099572785</c:v>
                </c:pt>
                <c:pt idx="173">
                  <c:v>1.9487899400770305</c:v>
                </c:pt>
                <c:pt idx="174">
                  <c:v>1.949830593905032</c:v>
                </c:pt>
                <c:pt idx="175">
                  <c:v>1.9507255661476341</c:v>
                </c:pt>
                <c:pt idx="176">
                  <c:v>1.951587786847873</c:v>
                </c:pt>
                <c:pt idx="177">
                  <c:v>1.9524211148328561</c:v>
                </c:pt>
                <c:pt idx="178">
                  <c:v>1.9532840849656121</c:v>
                </c:pt>
                <c:pt idx="179">
                  <c:v>1.9541357168266587</c:v>
                </c:pt>
                <c:pt idx="180">
                  <c:v>1.9550326651206802</c:v>
                </c:pt>
                <c:pt idx="181">
                  <c:v>1.9558967895586636</c:v>
                </c:pt>
                <c:pt idx="182">
                  <c:v>1.9567045749327538</c:v>
                </c:pt>
                <c:pt idx="183">
                  <c:v>1.9575518280136981</c:v>
                </c:pt>
                <c:pt idx="184">
                  <c:v>1.9583720422296349</c:v>
                </c:pt>
                <c:pt idx="185">
                  <c:v>1.9592376426723006</c:v>
                </c:pt>
                <c:pt idx="186">
                  <c:v>1.9601388919879301</c:v>
                </c:pt>
                <c:pt idx="187">
                  <c:v>1.9613384969898264</c:v>
                </c:pt>
                <c:pt idx="188">
                  <c:v>1.9627879261391048</c:v>
                </c:pt>
                <c:pt idx="189">
                  <c:v>1.9644170401177996</c:v>
                </c:pt>
                <c:pt idx="190">
                  <c:v>1.9663696706556746</c:v>
                </c:pt>
                <c:pt idx="191">
                  <c:v>1.9685189127057039</c:v>
                </c:pt>
                <c:pt idx="192">
                  <c:v>1.9711311373028619</c:v>
                </c:pt>
                <c:pt idx="193">
                  <c:v>1.9739262012555572</c:v>
                </c:pt>
                <c:pt idx="194">
                  <c:v>1.9767429939447509</c:v>
                </c:pt>
                <c:pt idx="195">
                  <c:v>1.98013508492236</c:v>
                </c:pt>
                <c:pt idx="196">
                  <c:v>1.9837310102365773</c:v>
                </c:pt>
                <c:pt idx="197">
                  <c:v>1.9877738540354395</c:v>
                </c:pt>
                <c:pt idx="198">
                  <c:v>1.9918587293054821</c:v>
                </c:pt>
                <c:pt idx="199">
                  <c:v>1.9963921997733831</c:v>
                </c:pt>
                <c:pt idx="200">
                  <c:v>2.0012414364266307</c:v>
                </c:pt>
                <c:pt idx="201">
                  <c:v>2.0062245276033366</c:v>
                </c:pt>
                <c:pt idx="202">
                  <c:v>2.0116593898486048</c:v>
                </c:pt>
                <c:pt idx="203">
                  <c:v>2.017281977843238</c:v>
                </c:pt>
                <c:pt idx="204">
                  <c:v>2.023432670593682</c:v>
                </c:pt>
                <c:pt idx="205">
                  <c:v>2.0298246944000873</c:v>
                </c:pt>
                <c:pt idx="206">
                  <c:v>2.0359121386585928</c:v>
                </c:pt>
                <c:pt idx="207">
                  <c:v>2.042862742699977</c:v>
                </c:pt>
                <c:pt idx="208">
                  <c:v>2.0498983619858326</c:v>
                </c:pt>
                <c:pt idx="209">
                  <c:v>2.0574542873481132</c:v>
                </c:pt>
                <c:pt idx="210">
                  <c:v>2.0649969147655312</c:v>
                </c:pt>
                <c:pt idx="211">
                  <c:v>2.0731515875819446</c:v>
                </c:pt>
                <c:pt idx="212">
                  <c:v>2.0814628522965588</c:v>
                </c:pt>
                <c:pt idx="213">
                  <c:v>2.0895555798662837</c:v>
                </c:pt>
                <c:pt idx="214">
                  <c:v>2.0979493246306067</c:v>
                </c:pt>
                <c:pt idx="215">
                  <c:v>2.1061061516047705</c:v>
                </c:pt>
                <c:pt idx="216">
                  <c:v>2.1145853349711317</c:v>
                </c:pt>
                <c:pt idx="217">
                  <c:v>2.1230796242617105</c:v>
                </c:pt>
                <c:pt idx="218">
                  <c:v>2.1307991417755292</c:v>
                </c:pt>
                <c:pt idx="219">
                  <c:v>2.1394139627057247</c:v>
                </c:pt>
                <c:pt idx="220">
                  <c:v>2.147749119504426</c:v>
                </c:pt>
                <c:pt idx="221">
                  <c:v>2.1563594457245188</c:v>
                </c:pt>
                <c:pt idx="222">
                  <c:v>2.1647067131389202</c:v>
                </c:pt>
                <c:pt idx="223">
                  <c:v>2.1733655399914746</c:v>
                </c:pt>
                <c:pt idx="224">
                  <c:v>2.1819481605088979</c:v>
                </c:pt>
                <c:pt idx="225">
                  <c:v>2.1902504732596344</c:v>
                </c:pt>
                <c:pt idx="226">
                  <c:v>2.1985471420523486</c:v>
                </c:pt>
                <c:pt idx="227">
                  <c:v>2.2061541151638426</c:v>
                </c:pt>
                <c:pt idx="228">
                  <c:v>2.2137609345529312</c:v>
                </c:pt>
                <c:pt idx="229">
                  <c:v>2.2207918392810746</c:v>
                </c:pt>
                <c:pt idx="230">
                  <c:v>2.2260862070259204</c:v>
                </c:pt>
                <c:pt idx="231">
                  <c:v>2.2307743445779198</c:v>
                </c:pt>
                <c:pt idx="232">
                  <c:v>2.2346425072914111</c:v>
                </c:pt>
                <c:pt idx="233">
                  <c:v>2.2383251981434271</c:v>
                </c:pt>
                <c:pt idx="234">
                  <c:v>2.2417655039729762</c:v>
                </c:pt>
                <c:pt idx="235">
                  <c:v>2.2453074934692503</c:v>
                </c:pt>
                <c:pt idx="236">
                  <c:v>2.2488550793089317</c:v>
                </c:pt>
                <c:pt idx="237">
                  <c:v>2.2522193665075791</c:v>
                </c:pt>
                <c:pt idx="238">
                  <c:v>2.2550504062512777</c:v>
                </c:pt>
                <c:pt idx="239">
                  <c:v>2.2572738859518418</c:v>
                </c:pt>
                <c:pt idx="240">
                  <c:v>2.2589216958885872</c:v>
                </c:pt>
                <c:pt idx="241">
                  <c:v>2.2599969426158291</c:v>
                </c:pt>
                <c:pt idx="242">
                  <c:v>2.260638781747538</c:v>
                </c:pt>
                <c:pt idx="243">
                  <c:v>2.2611180371692625</c:v>
                </c:pt>
                <c:pt idx="244">
                  <c:v>2.2615092105896952</c:v>
                </c:pt>
                <c:pt idx="245">
                  <c:v>2.261834867916023</c:v>
                </c:pt>
                <c:pt idx="246">
                  <c:v>2.2620768842468837</c:v>
                </c:pt>
                <c:pt idx="247">
                  <c:v>2.2622488020900873</c:v>
                </c:pt>
                <c:pt idx="248">
                  <c:v>2.262382274769414</c:v>
                </c:pt>
                <c:pt idx="249">
                  <c:v>2.2624931315008743</c:v>
                </c:pt>
                <c:pt idx="250">
                  <c:v>2.2626085186505809</c:v>
                </c:pt>
                <c:pt idx="251">
                  <c:v>2.2626831847316962</c:v>
                </c:pt>
                <c:pt idx="252">
                  <c:v>2.2627601159599782</c:v>
                </c:pt>
                <c:pt idx="253">
                  <c:v>2.2628166849628761</c:v>
                </c:pt>
                <c:pt idx="254">
                  <c:v>2.2628506272131474</c:v>
                </c:pt>
                <c:pt idx="255">
                  <c:v>2.2628890956738137</c:v>
                </c:pt>
              </c:numCache>
            </c:numRef>
          </c:val>
        </c:ser>
        <c:ser>
          <c:idx val="5"/>
          <c:order val="5"/>
          <c:tx>
            <c:strRef>
              <c:f>'growth of a dollar data'!$D$1</c:f>
              <c:strCache>
                <c:ptCount val="1"/>
                <c:pt idx="0">
                  <c:v> Intermediate Bond Funds</c:v>
                </c:pt>
              </c:strCache>
            </c:strRef>
          </c:tx>
          <c:spPr>
            <a:ln>
              <a:solidFill>
                <a:srgbClr val="FFC000"/>
              </a:solidFill>
            </a:ln>
          </c:spPr>
          <c:marker>
            <c:symbol val="none"/>
          </c:marker>
          <c:cat>
            <c:numRef>
              <c:f>'growth of a dollar data'!$A$2:$A$257</c:f>
              <c:numCache>
                <c:formatCode>m/d/yyyy</c:formatCode>
                <c:ptCount val="256"/>
                <c:pt idx="0">
                  <c:v>32508</c:v>
                </c:pt>
                <c:pt idx="1">
                  <c:v>32539</c:v>
                </c:pt>
                <c:pt idx="2">
                  <c:v>32567</c:v>
                </c:pt>
                <c:pt idx="3">
                  <c:v>32598</c:v>
                </c:pt>
                <c:pt idx="4">
                  <c:v>32628</c:v>
                </c:pt>
                <c:pt idx="5">
                  <c:v>32659</c:v>
                </c:pt>
                <c:pt idx="6">
                  <c:v>32689</c:v>
                </c:pt>
                <c:pt idx="7">
                  <c:v>32720</c:v>
                </c:pt>
                <c:pt idx="8">
                  <c:v>32751</c:v>
                </c:pt>
                <c:pt idx="9">
                  <c:v>32781</c:v>
                </c:pt>
                <c:pt idx="10">
                  <c:v>32812</c:v>
                </c:pt>
                <c:pt idx="11">
                  <c:v>32842</c:v>
                </c:pt>
                <c:pt idx="12">
                  <c:v>32873</c:v>
                </c:pt>
                <c:pt idx="13">
                  <c:v>32904</c:v>
                </c:pt>
                <c:pt idx="14">
                  <c:v>32932</c:v>
                </c:pt>
                <c:pt idx="15">
                  <c:v>32963</c:v>
                </c:pt>
                <c:pt idx="16">
                  <c:v>32993</c:v>
                </c:pt>
                <c:pt idx="17">
                  <c:v>33024</c:v>
                </c:pt>
                <c:pt idx="18">
                  <c:v>33054</c:v>
                </c:pt>
                <c:pt idx="19">
                  <c:v>33085</c:v>
                </c:pt>
                <c:pt idx="20">
                  <c:v>33116</c:v>
                </c:pt>
                <c:pt idx="21">
                  <c:v>33146</c:v>
                </c:pt>
                <c:pt idx="22">
                  <c:v>33177</c:v>
                </c:pt>
                <c:pt idx="23">
                  <c:v>33207</c:v>
                </c:pt>
                <c:pt idx="24">
                  <c:v>33238</c:v>
                </c:pt>
                <c:pt idx="25">
                  <c:v>33269</c:v>
                </c:pt>
                <c:pt idx="26">
                  <c:v>33297</c:v>
                </c:pt>
                <c:pt idx="27">
                  <c:v>33328</c:v>
                </c:pt>
                <c:pt idx="28">
                  <c:v>33358</c:v>
                </c:pt>
                <c:pt idx="29">
                  <c:v>33389</c:v>
                </c:pt>
                <c:pt idx="30">
                  <c:v>33419</c:v>
                </c:pt>
                <c:pt idx="31">
                  <c:v>33450</c:v>
                </c:pt>
                <c:pt idx="32">
                  <c:v>33481</c:v>
                </c:pt>
                <c:pt idx="33">
                  <c:v>33511</c:v>
                </c:pt>
                <c:pt idx="34">
                  <c:v>33542</c:v>
                </c:pt>
                <c:pt idx="35">
                  <c:v>33572</c:v>
                </c:pt>
                <c:pt idx="36">
                  <c:v>33603</c:v>
                </c:pt>
                <c:pt idx="37">
                  <c:v>33634</c:v>
                </c:pt>
                <c:pt idx="38">
                  <c:v>33663</c:v>
                </c:pt>
                <c:pt idx="39">
                  <c:v>33694</c:v>
                </c:pt>
                <c:pt idx="40">
                  <c:v>33724</c:v>
                </c:pt>
                <c:pt idx="41">
                  <c:v>33755</c:v>
                </c:pt>
                <c:pt idx="42">
                  <c:v>33785</c:v>
                </c:pt>
                <c:pt idx="43">
                  <c:v>33816</c:v>
                </c:pt>
                <c:pt idx="44">
                  <c:v>33847</c:v>
                </c:pt>
                <c:pt idx="45">
                  <c:v>33877</c:v>
                </c:pt>
                <c:pt idx="46">
                  <c:v>33908</c:v>
                </c:pt>
                <c:pt idx="47">
                  <c:v>33938</c:v>
                </c:pt>
                <c:pt idx="48">
                  <c:v>33969</c:v>
                </c:pt>
                <c:pt idx="49">
                  <c:v>34000</c:v>
                </c:pt>
                <c:pt idx="50">
                  <c:v>34028</c:v>
                </c:pt>
                <c:pt idx="51">
                  <c:v>34059</c:v>
                </c:pt>
                <c:pt idx="52">
                  <c:v>34089</c:v>
                </c:pt>
                <c:pt idx="53">
                  <c:v>34120</c:v>
                </c:pt>
                <c:pt idx="54">
                  <c:v>34150</c:v>
                </c:pt>
                <c:pt idx="55">
                  <c:v>34181</c:v>
                </c:pt>
                <c:pt idx="56">
                  <c:v>34212</c:v>
                </c:pt>
                <c:pt idx="57">
                  <c:v>34242</c:v>
                </c:pt>
                <c:pt idx="58">
                  <c:v>34273</c:v>
                </c:pt>
                <c:pt idx="59">
                  <c:v>34303</c:v>
                </c:pt>
                <c:pt idx="60">
                  <c:v>34334</c:v>
                </c:pt>
                <c:pt idx="61">
                  <c:v>34365</c:v>
                </c:pt>
                <c:pt idx="62">
                  <c:v>34393</c:v>
                </c:pt>
                <c:pt idx="63">
                  <c:v>34424</c:v>
                </c:pt>
                <c:pt idx="64">
                  <c:v>34454</c:v>
                </c:pt>
                <c:pt idx="65">
                  <c:v>34485</c:v>
                </c:pt>
                <c:pt idx="66">
                  <c:v>34515</c:v>
                </c:pt>
                <c:pt idx="67">
                  <c:v>34546</c:v>
                </c:pt>
                <c:pt idx="68">
                  <c:v>34577</c:v>
                </c:pt>
                <c:pt idx="69">
                  <c:v>34607</c:v>
                </c:pt>
                <c:pt idx="70">
                  <c:v>34638</c:v>
                </c:pt>
                <c:pt idx="71">
                  <c:v>34668</c:v>
                </c:pt>
                <c:pt idx="72">
                  <c:v>34699</c:v>
                </c:pt>
                <c:pt idx="73">
                  <c:v>34730</c:v>
                </c:pt>
                <c:pt idx="74">
                  <c:v>34758</c:v>
                </c:pt>
                <c:pt idx="75">
                  <c:v>34789</c:v>
                </c:pt>
                <c:pt idx="76">
                  <c:v>34819</c:v>
                </c:pt>
                <c:pt idx="77">
                  <c:v>34850</c:v>
                </c:pt>
                <c:pt idx="78">
                  <c:v>34880</c:v>
                </c:pt>
                <c:pt idx="79">
                  <c:v>34911</c:v>
                </c:pt>
                <c:pt idx="80">
                  <c:v>34942</c:v>
                </c:pt>
                <c:pt idx="81">
                  <c:v>34972</c:v>
                </c:pt>
                <c:pt idx="82">
                  <c:v>35003</c:v>
                </c:pt>
                <c:pt idx="83">
                  <c:v>35033</c:v>
                </c:pt>
                <c:pt idx="84">
                  <c:v>35064</c:v>
                </c:pt>
                <c:pt idx="85">
                  <c:v>35095</c:v>
                </c:pt>
                <c:pt idx="86">
                  <c:v>35124</c:v>
                </c:pt>
                <c:pt idx="87">
                  <c:v>35155</c:v>
                </c:pt>
                <c:pt idx="88">
                  <c:v>35185</c:v>
                </c:pt>
                <c:pt idx="89">
                  <c:v>35216</c:v>
                </c:pt>
                <c:pt idx="90">
                  <c:v>35246</c:v>
                </c:pt>
                <c:pt idx="91">
                  <c:v>35277</c:v>
                </c:pt>
                <c:pt idx="92">
                  <c:v>35308</c:v>
                </c:pt>
                <c:pt idx="93">
                  <c:v>35338</c:v>
                </c:pt>
                <c:pt idx="94">
                  <c:v>35369</c:v>
                </c:pt>
                <c:pt idx="95">
                  <c:v>35399</c:v>
                </c:pt>
                <c:pt idx="96">
                  <c:v>35430</c:v>
                </c:pt>
                <c:pt idx="97">
                  <c:v>35461</c:v>
                </c:pt>
                <c:pt idx="98">
                  <c:v>35489</c:v>
                </c:pt>
                <c:pt idx="99">
                  <c:v>35520</c:v>
                </c:pt>
                <c:pt idx="100">
                  <c:v>35550</c:v>
                </c:pt>
                <c:pt idx="101">
                  <c:v>35581</c:v>
                </c:pt>
                <c:pt idx="102">
                  <c:v>35611</c:v>
                </c:pt>
                <c:pt idx="103">
                  <c:v>35642</c:v>
                </c:pt>
                <c:pt idx="104">
                  <c:v>35673</c:v>
                </c:pt>
                <c:pt idx="105">
                  <c:v>35703</c:v>
                </c:pt>
                <c:pt idx="106">
                  <c:v>35734</c:v>
                </c:pt>
                <c:pt idx="107">
                  <c:v>35764</c:v>
                </c:pt>
                <c:pt idx="108">
                  <c:v>35795</c:v>
                </c:pt>
                <c:pt idx="109">
                  <c:v>35826</c:v>
                </c:pt>
                <c:pt idx="110">
                  <c:v>35854</c:v>
                </c:pt>
                <c:pt idx="111">
                  <c:v>35885</c:v>
                </c:pt>
                <c:pt idx="112">
                  <c:v>35915</c:v>
                </c:pt>
                <c:pt idx="113">
                  <c:v>35946</c:v>
                </c:pt>
                <c:pt idx="114">
                  <c:v>35976</c:v>
                </c:pt>
                <c:pt idx="115">
                  <c:v>36007</c:v>
                </c:pt>
                <c:pt idx="116">
                  <c:v>36038</c:v>
                </c:pt>
                <c:pt idx="117">
                  <c:v>36068</c:v>
                </c:pt>
                <c:pt idx="118">
                  <c:v>36099</c:v>
                </c:pt>
                <c:pt idx="119">
                  <c:v>36129</c:v>
                </c:pt>
                <c:pt idx="120">
                  <c:v>36160</c:v>
                </c:pt>
                <c:pt idx="121">
                  <c:v>36191</c:v>
                </c:pt>
                <c:pt idx="122">
                  <c:v>36219</c:v>
                </c:pt>
                <c:pt idx="123">
                  <c:v>36250</c:v>
                </c:pt>
                <c:pt idx="124">
                  <c:v>36280</c:v>
                </c:pt>
                <c:pt idx="125">
                  <c:v>36311</c:v>
                </c:pt>
                <c:pt idx="126">
                  <c:v>36341</c:v>
                </c:pt>
                <c:pt idx="127">
                  <c:v>36372</c:v>
                </c:pt>
                <c:pt idx="128">
                  <c:v>36403</c:v>
                </c:pt>
                <c:pt idx="129">
                  <c:v>36433</c:v>
                </c:pt>
                <c:pt idx="130">
                  <c:v>36464</c:v>
                </c:pt>
                <c:pt idx="131">
                  <c:v>36494</c:v>
                </c:pt>
                <c:pt idx="132">
                  <c:v>36525</c:v>
                </c:pt>
                <c:pt idx="133">
                  <c:v>36556</c:v>
                </c:pt>
                <c:pt idx="134">
                  <c:v>36585</c:v>
                </c:pt>
                <c:pt idx="135">
                  <c:v>36616</c:v>
                </c:pt>
                <c:pt idx="136">
                  <c:v>36646</c:v>
                </c:pt>
                <c:pt idx="137">
                  <c:v>36677</c:v>
                </c:pt>
                <c:pt idx="138">
                  <c:v>36707</c:v>
                </c:pt>
                <c:pt idx="139">
                  <c:v>36738</c:v>
                </c:pt>
                <c:pt idx="140">
                  <c:v>36769</c:v>
                </c:pt>
                <c:pt idx="141">
                  <c:v>36799</c:v>
                </c:pt>
                <c:pt idx="142">
                  <c:v>36830</c:v>
                </c:pt>
                <c:pt idx="143">
                  <c:v>36860</c:v>
                </c:pt>
                <c:pt idx="144">
                  <c:v>36891</c:v>
                </c:pt>
                <c:pt idx="145">
                  <c:v>36922</c:v>
                </c:pt>
                <c:pt idx="146">
                  <c:v>36950</c:v>
                </c:pt>
                <c:pt idx="147">
                  <c:v>36981</c:v>
                </c:pt>
                <c:pt idx="148">
                  <c:v>37011</c:v>
                </c:pt>
                <c:pt idx="149">
                  <c:v>37042</c:v>
                </c:pt>
                <c:pt idx="150">
                  <c:v>37072</c:v>
                </c:pt>
                <c:pt idx="151">
                  <c:v>37103</c:v>
                </c:pt>
                <c:pt idx="152">
                  <c:v>37134</c:v>
                </c:pt>
                <c:pt idx="153">
                  <c:v>37164</c:v>
                </c:pt>
                <c:pt idx="154">
                  <c:v>37195</c:v>
                </c:pt>
                <c:pt idx="155">
                  <c:v>37225</c:v>
                </c:pt>
                <c:pt idx="156">
                  <c:v>37256</c:v>
                </c:pt>
                <c:pt idx="157">
                  <c:v>37287</c:v>
                </c:pt>
                <c:pt idx="158">
                  <c:v>37315</c:v>
                </c:pt>
                <c:pt idx="159">
                  <c:v>37346</c:v>
                </c:pt>
                <c:pt idx="160">
                  <c:v>37376</c:v>
                </c:pt>
                <c:pt idx="161">
                  <c:v>37407</c:v>
                </c:pt>
                <c:pt idx="162">
                  <c:v>37437</c:v>
                </c:pt>
                <c:pt idx="163">
                  <c:v>37468</c:v>
                </c:pt>
                <c:pt idx="164">
                  <c:v>37499</c:v>
                </c:pt>
                <c:pt idx="165">
                  <c:v>37529</c:v>
                </c:pt>
                <c:pt idx="166">
                  <c:v>37560</c:v>
                </c:pt>
                <c:pt idx="167">
                  <c:v>37590</c:v>
                </c:pt>
                <c:pt idx="168">
                  <c:v>37621</c:v>
                </c:pt>
                <c:pt idx="169">
                  <c:v>37652</c:v>
                </c:pt>
                <c:pt idx="170">
                  <c:v>37680</c:v>
                </c:pt>
                <c:pt idx="171">
                  <c:v>37711</c:v>
                </c:pt>
                <c:pt idx="172">
                  <c:v>37741</c:v>
                </c:pt>
                <c:pt idx="173">
                  <c:v>37772</c:v>
                </c:pt>
                <c:pt idx="174">
                  <c:v>37802</c:v>
                </c:pt>
                <c:pt idx="175">
                  <c:v>37833</c:v>
                </c:pt>
                <c:pt idx="176">
                  <c:v>37864</c:v>
                </c:pt>
                <c:pt idx="177">
                  <c:v>37894</c:v>
                </c:pt>
                <c:pt idx="178">
                  <c:v>37925</c:v>
                </c:pt>
                <c:pt idx="179">
                  <c:v>37955</c:v>
                </c:pt>
                <c:pt idx="180">
                  <c:v>37986</c:v>
                </c:pt>
                <c:pt idx="181">
                  <c:v>38017</c:v>
                </c:pt>
                <c:pt idx="182">
                  <c:v>38046</c:v>
                </c:pt>
                <c:pt idx="183">
                  <c:v>38077</c:v>
                </c:pt>
                <c:pt idx="184">
                  <c:v>38107</c:v>
                </c:pt>
                <c:pt idx="185">
                  <c:v>38138</c:v>
                </c:pt>
                <c:pt idx="186">
                  <c:v>38168</c:v>
                </c:pt>
                <c:pt idx="187">
                  <c:v>38199</c:v>
                </c:pt>
                <c:pt idx="188">
                  <c:v>38230</c:v>
                </c:pt>
                <c:pt idx="189">
                  <c:v>38260</c:v>
                </c:pt>
                <c:pt idx="190">
                  <c:v>38291</c:v>
                </c:pt>
                <c:pt idx="191">
                  <c:v>38321</c:v>
                </c:pt>
                <c:pt idx="192">
                  <c:v>38352</c:v>
                </c:pt>
                <c:pt idx="193">
                  <c:v>38383</c:v>
                </c:pt>
                <c:pt idx="194">
                  <c:v>38411</c:v>
                </c:pt>
                <c:pt idx="195">
                  <c:v>38442</c:v>
                </c:pt>
                <c:pt idx="196">
                  <c:v>38472</c:v>
                </c:pt>
                <c:pt idx="197">
                  <c:v>38503</c:v>
                </c:pt>
                <c:pt idx="198">
                  <c:v>38533</c:v>
                </c:pt>
                <c:pt idx="199">
                  <c:v>38564</c:v>
                </c:pt>
                <c:pt idx="200">
                  <c:v>38595</c:v>
                </c:pt>
                <c:pt idx="201">
                  <c:v>38625</c:v>
                </c:pt>
                <c:pt idx="202">
                  <c:v>38656</c:v>
                </c:pt>
                <c:pt idx="203">
                  <c:v>38686</c:v>
                </c:pt>
                <c:pt idx="204">
                  <c:v>38717</c:v>
                </c:pt>
                <c:pt idx="205">
                  <c:v>38748</c:v>
                </c:pt>
                <c:pt idx="206">
                  <c:v>38776</c:v>
                </c:pt>
                <c:pt idx="207">
                  <c:v>38807</c:v>
                </c:pt>
                <c:pt idx="208">
                  <c:v>38837</c:v>
                </c:pt>
                <c:pt idx="209">
                  <c:v>38868</c:v>
                </c:pt>
                <c:pt idx="210">
                  <c:v>38898</c:v>
                </c:pt>
                <c:pt idx="211">
                  <c:v>38929</c:v>
                </c:pt>
                <c:pt idx="212">
                  <c:v>38960</c:v>
                </c:pt>
                <c:pt idx="213">
                  <c:v>38990</c:v>
                </c:pt>
                <c:pt idx="214">
                  <c:v>39021</c:v>
                </c:pt>
                <c:pt idx="215">
                  <c:v>39051</c:v>
                </c:pt>
                <c:pt idx="216">
                  <c:v>39082</c:v>
                </c:pt>
                <c:pt idx="217">
                  <c:v>39113</c:v>
                </c:pt>
                <c:pt idx="218">
                  <c:v>39141</c:v>
                </c:pt>
                <c:pt idx="219">
                  <c:v>39172</c:v>
                </c:pt>
                <c:pt idx="220">
                  <c:v>39202</c:v>
                </c:pt>
                <c:pt idx="221">
                  <c:v>39233</c:v>
                </c:pt>
                <c:pt idx="222">
                  <c:v>39263</c:v>
                </c:pt>
                <c:pt idx="223">
                  <c:v>39294</c:v>
                </c:pt>
                <c:pt idx="224">
                  <c:v>39325</c:v>
                </c:pt>
                <c:pt idx="225">
                  <c:v>39355</c:v>
                </c:pt>
                <c:pt idx="226">
                  <c:v>39386</c:v>
                </c:pt>
                <c:pt idx="227">
                  <c:v>39416</c:v>
                </c:pt>
                <c:pt idx="228">
                  <c:v>39447</c:v>
                </c:pt>
                <c:pt idx="229">
                  <c:v>39478</c:v>
                </c:pt>
                <c:pt idx="230">
                  <c:v>39507</c:v>
                </c:pt>
                <c:pt idx="231">
                  <c:v>39538</c:v>
                </c:pt>
                <c:pt idx="232">
                  <c:v>39568</c:v>
                </c:pt>
                <c:pt idx="233">
                  <c:v>39599</c:v>
                </c:pt>
                <c:pt idx="234">
                  <c:v>39629</c:v>
                </c:pt>
                <c:pt idx="235">
                  <c:v>39660</c:v>
                </c:pt>
                <c:pt idx="236">
                  <c:v>39691</c:v>
                </c:pt>
                <c:pt idx="237">
                  <c:v>39721</c:v>
                </c:pt>
                <c:pt idx="238">
                  <c:v>39752</c:v>
                </c:pt>
                <c:pt idx="239">
                  <c:v>39782</c:v>
                </c:pt>
                <c:pt idx="240">
                  <c:v>39813</c:v>
                </c:pt>
                <c:pt idx="241">
                  <c:v>39844</c:v>
                </c:pt>
                <c:pt idx="242">
                  <c:v>39872</c:v>
                </c:pt>
                <c:pt idx="243">
                  <c:v>39903</c:v>
                </c:pt>
                <c:pt idx="244">
                  <c:v>39933</c:v>
                </c:pt>
                <c:pt idx="245">
                  <c:v>39964</c:v>
                </c:pt>
                <c:pt idx="246">
                  <c:v>39994</c:v>
                </c:pt>
                <c:pt idx="247">
                  <c:v>40025</c:v>
                </c:pt>
                <c:pt idx="248">
                  <c:v>40056</c:v>
                </c:pt>
                <c:pt idx="249">
                  <c:v>40086</c:v>
                </c:pt>
                <c:pt idx="250">
                  <c:v>40117</c:v>
                </c:pt>
                <c:pt idx="251">
                  <c:v>40147</c:v>
                </c:pt>
                <c:pt idx="252">
                  <c:v>40178</c:v>
                </c:pt>
                <c:pt idx="253">
                  <c:v>40209</c:v>
                </c:pt>
                <c:pt idx="254">
                  <c:v>40237</c:v>
                </c:pt>
                <c:pt idx="255">
                  <c:v>40268</c:v>
                </c:pt>
              </c:numCache>
            </c:numRef>
          </c:cat>
          <c:val>
            <c:numRef>
              <c:f>'growth of a dollar data'!$D$2:$D$257</c:f>
              <c:numCache>
                <c:formatCode>0.000000</c:formatCode>
                <c:ptCount val="256"/>
                <c:pt idx="0">
                  <c:v>1.0008999999999983</c:v>
                </c:pt>
                <c:pt idx="1">
                  <c:v>1.0114094499999984</c:v>
                </c:pt>
                <c:pt idx="2">
                  <c:v>1.0072626712549984</c:v>
                </c:pt>
                <c:pt idx="3">
                  <c:v>1.0115939007413959</c:v>
                </c:pt>
                <c:pt idx="4">
                  <c:v>1.0318257787562242</c:v>
                </c:pt>
                <c:pt idx="5">
                  <c:v>1.0522559291756006</c:v>
                </c:pt>
                <c:pt idx="6">
                  <c:v>1.0787727785908225</c:v>
                </c:pt>
                <c:pt idx="7">
                  <c:v>1.1008876205519362</c:v>
                </c:pt>
                <c:pt idx="8">
                  <c:v>1.0866861702468165</c:v>
                </c:pt>
                <c:pt idx="9">
                  <c:v>1.0917935952469728</c:v>
                </c:pt>
                <c:pt idx="10">
                  <c:v>1.1149396194662105</c:v>
                </c:pt>
                <c:pt idx="11">
                  <c:v>1.1255315458511395</c:v>
                </c:pt>
                <c:pt idx="12">
                  <c:v>1.1286830341795244</c:v>
                </c:pt>
                <c:pt idx="13">
                  <c:v>1.1214594627607741</c:v>
                </c:pt>
                <c:pt idx="14">
                  <c:v>1.1256088627729879</c:v>
                </c:pt>
                <c:pt idx="15">
                  <c:v>1.1270721542945941</c:v>
                </c:pt>
                <c:pt idx="16">
                  <c:v>1.1231274017545625</c:v>
                </c:pt>
                <c:pt idx="17">
                  <c:v>1.1478362045931618</c:v>
                </c:pt>
                <c:pt idx="18">
                  <c:v>1.1632172097347131</c:v>
                </c:pt>
                <c:pt idx="19">
                  <c:v>1.1793859289500268</c:v>
                </c:pt>
                <c:pt idx="20">
                  <c:v>1.1745504466413315</c:v>
                </c:pt>
                <c:pt idx="21">
                  <c:v>1.1835944850804649</c:v>
                </c:pt>
                <c:pt idx="22">
                  <c:v>1.1973241811073998</c:v>
                </c:pt>
                <c:pt idx="23">
                  <c:v>1.2155235086602334</c:v>
                </c:pt>
                <c:pt idx="24">
                  <c:v>1.2321761807288787</c:v>
                </c:pt>
                <c:pt idx="25">
                  <c:v>1.2447443777723117</c:v>
                </c:pt>
                <c:pt idx="26">
                  <c:v>1.2547023327944902</c:v>
                </c:pt>
                <c:pt idx="27">
                  <c:v>1.2632343086574915</c:v>
                </c:pt>
                <c:pt idx="28">
                  <c:v>1.2770035626218621</c:v>
                </c:pt>
                <c:pt idx="29">
                  <c:v>1.2847932843538539</c:v>
                </c:pt>
                <c:pt idx="30">
                  <c:v>1.2856926396529016</c:v>
                </c:pt>
                <c:pt idx="31">
                  <c:v>1.3000923972170138</c:v>
                </c:pt>
                <c:pt idx="32">
                  <c:v>1.324924162003859</c:v>
                </c:pt>
                <c:pt idx="33">
                  <c:v>1.3477128575903254</c:v>
                </c:pt>
                <c:pt idx="34">
                  <c:v>1.3630767841668561</c:v>
                </c:pt>
                <c:pt idx="35">
                  <c:v>1.3787521671847756</c:v>
                </c:pt>
                <c:pt idx="36">
                  <c:v>1.4123937200640806</c:v>
                </c:pt>
                <c:pt idx="37">
                  <c:v>1.3995409372114993</c:v>
                </c:pt>
                <c:pt idx="38">
                  <c:v>1.4049991468666239</c:v>
                </c:pt>
                <c:pt idx="39">
                  <c:v>1.3995196501938438</c:v>
                </c:pt>
                <c:pt idx="40">
                  <c:v>1.4118354231155499</c:v>
                </c:pt>
                <c:pt idx="41">
                  <c:v>1.4337188721738412</c:v>
                </c:pt>
                <c:pt idx="42">
                  <c:v>1.454937911482014</c:v>
                </c:pt>
                <c:pt idx="43">
                  <c:v>1.4838911759205058</c:v>
                </c:pt>
                <c:pt idx="44">
                  <c:v>1.4987300876797114</c:v>
                </c:pt>
                <c:pt idx="45">
                  <c:v>1.5191128168721555</c:v>
                </c:pt>
                <c:pt idx="46">
                  <c:v>1.4993643502528149</c:v>
                </c:pt>
                <c:pt idx="47">
                  <c:v>1.4936667657218559</c:v>
                </c:pt>
                <c:pt idx="48">
                  <c:v>1.5136819003825297</c:v>
                </c:pt>
                <c:pt idx="49">
                  <c:v>1.5430473292499509</c:v>
                </c:pt>
                <c:pt idx="50">
                  <c:v>1.5674274770520986</c:v>
                </c:pt>
                <c:pt idx="51">
                  <c:v>1.5736971869603085</c:v>
                </c:pt>
                <c:pt idx="52">
                  <c:v>1.5862867644559921</c:v>
                </c:pt>
                <c:pt idx="53">
                  <c:v>1.5827969335741878</c:v>
                </c:pt>
                <c:pt idx="54">
                  <c:v>1.6076468454313027</c:v>
                </c:pt>
                <c:pt idx="55">
                  <c:v>1.6115051978603376</c:v>
                </c:pt>
                <c:pt idx="56">
                  <c:v>1.6371281305063181</c:v>
                </c:pt>
                <c:pt idx="57">
                  <c:v>1.643840355841393</c:v>
                </c:pt>
                <c:pt idx="58">
                  <c:v>1.6482787248021664</c:v>
                </c:pt>
                <c:pt idx="59">
                  <c:v>1.6390483639432745</c:v>
                </c:pt>
                <c:pt idx="60">
                  <c:v>1.6465879864174131</c:v>
                </c:pt>
                <c:pt idx="61">
                  <c:v>1.6648651130666461</c:v>
                </c:pt>
                <c:pt idx="62">
                  <c:v>1.6402251093932603</c:v>
                </c:pt>
                <c:pt idx="63">
                  <c:v>1.6131613950882679</c:v>
                </c:pt>
                <c:pt idx="64">
                  <c:v>1.6021918976016678</c:v>
                </c:pt>
                <c:pt idx="65">
                  <c:v>1.6033134319299902</c:v>
                </c:pt>
                <c:pt idx="66">
                  <c:v>1.6034737632731833</c:v>
                </c:pt>
                <c:pt idx="67">
                  <c:v>1.6265637854643158</c:v>
                </c:pt>
                <c:pt idx="68">
                  <c:v>1.6316061331992566</c:v>
                </c:pt>
                <c:pt idx="69">
                  <c:v>1.616595356773824</c:v>
                </c:pt>
                <c:pt idx="70">
                  <c:v>1.6164336972381443</c:v>
                </c:pt>
                <c:pt idx="71">
                  <c:v>1.6091597456005746</c:v>
                </c:pt>
                <c:pt idx="72">
                  <c:v>1.6147918047101768</c:v>
                </c:pt>
                <c:pt idx="73">
                  <c:v>1.6419203070293054</c:v>
                </c:pt>
                <c:pt idx="74">
                  <c:v>1.6759080573848126</c:v>
                </c:pt>
                <c:pt idx="75">
                  <c:v>1.685460733311908</c:v>
                </c:pt>
                <c:pt idx="76">
                  <c:v>1.7063604464049738</c:v>
                </c:pt>
                <c:pt idx="77">
                  <c:v>1.757892531886406</c:v>
                </c:pt>
                <c:pt idx="78">
                  <c:v>1.7696704118500444</c:v>
                </c:pt>
                <c:pt idx="79">
                  <c:v>1.7698473788912301</c:v>
                </c:pt>
                <c:pt idx="80">
                  <c:v>1.7859529900391398</c:v>
                </c:pt>
                <c:pt idx="81">
                  <c:v>1.7988118515674218</c:v>
                </c:pt>
                <c:pt idx="82">
                  <c:v>1.8187786631198204</c:v>
                </c:pt>
                <c:pt idx="83">
                  <c:v>1.8426046636066902</c:v>
                </c:pt>
                <c:pt idx="84">
                  <c:v>1.8619520125745599</c:v>
                </c:pt>
                <c:pt idx="85">
                  <c:v>1.8779647998827014</c:v>
                </c:pt>
                <c:pt idx="86">
                  <c:v>1.8559926117240721</c:v>
                </c:pt>
                <c:pt idx="87">
                  <c:v>1.8465270494042809</c:v>
                </c:pt>
                <c:pt idx="88">
                  <c:v>1.840064204731366</c:v>
                </c:pt>
                <c:pt idx="89">
                  <c:v>1.8385921533675809</c:v>
                </c:pt>
                <c:pt idx="90">
                  <c:v>1.8580812301932781</c:v>
                </c:pt>
                <c:pt idx="91">
                  <c:v>1.8636554738838587</c:v>
                </c:pt>
                <c:pt idx="92">
                  <c:v>1.8651463982629624</c:v>
                </c:pt>
                <c:pt idx="93">
                  <c:v>1.8910719331988206</c:v>
                </c:pt>
                <c:pt idx="94">
                  <c:v>1.9245439064164402</c:v>
                </c:pt>
                <c:pt idx="95">
                  <c:v>1.9499478859811361</c:v>
                </c:pt>
                <c:pt idx="96">
                  <c:v>1.9374682195108559</c:v>
                </c:pt>
                <c:pt idx="97">
                  <c:v>1.9450243455669478</c:v>
                </c:pt>
                <c:pt idx="98">
                  <c:v>1.9487198918235276</c:v>
                </c:pt>
                <c:pt idx="99">
                  <c:v>1.9352737245699441</c:v>
                </c:pt>
                <c:pt idx="100">
                  <c:v>1.9581099545198701</c:v>
                </c:pt>
                <c:pt idx="101">
                  <c:v>1.9743622671423839</c:v>
                </c:pt>
                <c:pt idx="102">
                  <c:v>1.9923289637733823</c:v>
                </c:pt>
                <c:pt idx="103">
                  <c:v>2.0327732417379827</c:v>
                </c:pt>
                <c:pt idx="104">
                  <c:v>2.0226093755292855</c:v>
                </c:pt>
                <c:pt idx="105">
                  <c:v>2.0460716442854294</c:v>
                </c:pt>
                <c:pt idx="106">
                  <c:v>2.0687830395370002</c:v>
                </c:pt>
                <c:pt idx="107">
                  <c:v>2.0733343622239833</c:v>
                </c:pt>
                <c:pt idx="108">
                  <c:v>2.0899210371217745</c:v>
                </c:pt>
                <c:pt idx="109">
                  <c:v>2.1172990027080671</c:v>
                </c:pt>
                <c:pt idx="110">
                  <c:v>2.1156051635058941</c:v>
                </c:pt>
                <c:pt idx="111">
                  <c:v>2.1223751000291187</c:v>
                </c:pt>
                <c:pt idx="112">
                  <c:v>2.1329869755292608</c:v>
                </c:pt>
                <c:pt idx="113">
                  <c:v>2.1485577804506311</c:v>
                </c:pt>
                <c:pt idx="114">
                  <c:v>2.1623085502455148</c:v>
                </c:pt>
                <c:pt idx="115">
                  <c:v>2.169876630171371</c:v>
                </c:pt>
                <c:pt idx="116">
                  <c:v>2.2039436932650607</c:v>
                </c:pt>
                <c:pt idx="117">
                  <c:v>2.2592626799660143</c:v>
                </c:pt>
                <c:pt idx="118">
                  <c:v>2.257003417286048</c:v>
                </c:pt>
                <c:pt idx="119">
                  <c:v>2.2567777169443226</c:v>
                </c:pt>
                <c:pt idx="120">
                  <c:v>2.2658048278121008</c:v>
                </c:pt>
                <c:pt idx="121">
                  <c:v>2.2782508937312667</c:v>
                </c:pt>
                <c:pt idx="122">
                  <c:v>2.2447583273425251</c:v>
                </c:pt>
                <c:pt idx="123">
                  <c:v>2.2615154482561408</c:v>
                </c:pt>
                <c:pt idx="124">
                  <c:v>2.2684605621977378</c:v>
                </c:pt>
                <c:pt idx="125">
                  <c:v>2.2509934158688067</c:v>
                </c:pt>
                <c:pt idx="126">
                  <c:v>2.2525691112599175</c:v>
                </c:pt>
                <c:pt idx="127">
                  <c:v>2.2505417990597838</c:v>
                </c:pt>
                <c:pt idx="128">
                  <c:v>2.2523422324990308</c:v>
                </c:pt>
                <c:pt idx="129">
                  <c:v>2.2732890152612732</c:v>
                </c:pt>
                <c:pt idx="130">
                  <c:v>2.2791995667009584</c:v>
                </c:pt>
                <c:pt idx="131">
                  <c:v>2.2819346061809997</c:v>
                </c:pt>
                <c:pt idx="132">
                  <c:v>2.2744042219805998</c:v>
                </c:pt>
                <c:pt idx="133">
                  <c:v>2.2659889263592667</c:v>
                </c:pt>
                <c:pt idx="134">
                  <c:v>2.2845700355554182</c:v>
                </c:pt>
                <c:pt idx="135">
                  <c:v>2.3083295639251902</c:v>
                </c:pt>
                <c:pt idx="136">
                  <c:v>2.3030204059281623</c:v>
                </c:pt>
                <c:pt idx="137">
                  <c:v>2.3067052385776474</c:v>
                </c:pt>
                <c:pt idx="138">
                  <c:v>2.3473032507766196</c:v>
                </c:pt>
                <c:pt idx="139">
                  <c:v>2.3651427554825197</c:v>
                </c:pt>
                <c:pt idx="140">
                  <c:v>2.3930514399972069</c:v>
                </c:pt>
                <c:pt idx="141">
                  <c:v>2.4148282081011847</c:v>
                </c:pt>
                <c:pt idx="142">
                  <c:v>2.4259364178584506</c:v>
                </c:pt>
                <c:pt idx="143">
                  <c:v>2.4589291531413258</c:v>
                </c:pt>
                <c:pt idx="144">
                  <c:v>2.5041734495591261</c:v>
                </c:pt>
                <c:pt idx="145">
                  <c:v>2.5452418941318937</c:v>
                </c:pt>
                <c:pt idx="146">
                  <c:v>2.569421692126149</c:v>
                </c:pt>
                <c:pt idx="147">
                  <c:v>2.5892062391555197</c:v>
                </c:pt>
                <c:pt idx="148">
                  <c:v>2.5824743029337172</c:v>
                </c:pt>
                <c:pt idx="149">
                  <c:v>2.5969361590301427</c:v>
                </c:pt>
                <c:pt idx="150">
                  <c:v>2.6065448228185581</c:v>
                </c:pt>
                <c:pt idx="151">
                  <c:v>2.660760955133183</c:v>
                </c:pt>
                <c:pt idx="152">
                  <c:v>2.6873685646845185</c:v>
                </c:pt>
                <c:pt idx="153">
                  <c:v>2.7266041457289085</c:v>
                </c:pt>
                <c:pt idx="154">
                  <c:v>2.7718657745480053</c:v>
                </c:pt>
                <c:pt idx="155">
                  <c:v>2.744147116802532</c:v>
                </c:pt>
                <c:pt idx="156">
                  <c:v>2.7290543076601179</c:v>
                </c:pt>
                <c:pt idx="157">
                  <c:v>2.7432453900599478</c:v>
                </c:pt>
                <c:pt idx="158">
                  <c:v>2.7649170286414275</c:v>
                </c:pt>
                <c:pt idx="159">
                  <c:v>2.7228902898060716</c:v>
                </c:pt>
                <c:pt idx="160">
                  <c:v>2.7678179795878748</c:v>
                </c:pt>
                <c:pt idx="161">
                  <c:v>2.7954961593837475</c:v>
                </c:pt>
                <c:pt idx="162">
                  <c:v>2.8195374263544508</c:v>
                </c:pt>
                <c:pt idx="163">
                  <c:v>2.8528079679854335</c:v>
                </c:pt>
                <c:pt idx="164">
                  <c:v>2.8953148067084182</c:v>
                </c:pt>
                <c:pt idx="165">
                  <c:v>2.9471409417484997</c:v>
                </c:pt>
                <c:pt idx="166">
                  <c:v>2.9356470920756768</c:v>
                </c:pt>
                <c:pt idx="167">
                  <c:v>2.9330050096928062</c:v>
                </c:pt>
                <c:pt idx="168">
                  <c:v>2.9969445189041126</c:v>
                </c:pt>
                <c:pt idx="169">
                  <c:v>2.9966448244522175</c:v>
                </c:pt>
                <c:pt idx="170">
                  <c:v>3.0388975164770002</c:v>
                </c:pt>
                <c:pt idx="171">
                  <c:v>3.0419364139934757</c:v>
                </c:pt>
                <c:pt idx="172">
                  <c:v>3.0650551307398199</c:v>
                </c:pt>
                <c:pt idx="173">
                  <c:v>3.1266627388676982</c:v>
                </c:pt>
                <c:pt idx="174">
                  <c:v>3.1244740749504896</c:v>
                </c:pt>
                <c:pt idx="175">
                  <c:v>3.0394883801118331</c:v>
                </c:pt>
                <c:pt idx="176">
                  <c:v>3.0467831522241045</c:v>
                </c:pt>
                <c:pt idx="177">
                  <c:v>3.12386676597538</c:v>
                </c:pt>
                <c:pt idx="178">
                  <c:v>3.0945024183752063</c:v>
                </c:pt>
                <c:pt idx="179">
                  <c:v>3.0988347217609378</c:v>
                </c:pt>
                <c:pt idx="180">
                  <c:v>3.1257945838402552</c:v>
                </c:pt>
                <c:pt idx="181">
                  <c:v>3.1464248280935982</c:v>
                </c:pt>
                <c:pt idx="182">
                  <c:v>3.1785183613401542</c:v>
                </c:pt>
                <c:pt idx="183">
                  <c:v>3.2033108045586052</c:v>
                </c:pt>
                <c:pt idx="184">
                  <c:v>3.1273923384905693</c:v>
                </c:pt>
                <c:pt idx="185">
                  <c:v>3.1133190729673652</c:v>
                </c:pt>
                <c:pt idx="186">
                  <c:v>3.1226590301862571</c:v>
                </c:pt>
                <c:pt idx="187">
                  <c:v>3.1488893660398247</c:v>
                </c:pt>
                <c:pt idx="188">
                  <c:v>3.2014758184526899</c:v>
                </c:pt>
                <c:pt idx="189">
                  <c:v>3.2069183273440598</c:v>
                </c:pt>
                <c:pt idx="190">
                  <c:v>3.2284046801372646</c:v>
                </c:pt>
                <c:pt idx="191">
                  <c:v>3.1990261975480148</c:v>
                </c:pt>
                <c:pt idx="192">
                  <c:v>3.2207795756913478</c:v>
                </c:pt>
                <c:pt idx="193">
                  <c:v>3.2268990568851588</c:v>
                </c:pt>
                <c:pt idx="194">
                  <c:v>3.2091511120722882</c:v>
                </c:pt>
                <c:pt idx="195">
                  <c:v>3.1924635262895107</c:v>
                </c:pt>
                <c:pt idx="196">
                  <c:v>3.2288576104892122</c:v>
                </c:pt>
                <c:pt idx="197">
                  <c:v>3.2579173289836181</c:v>
                </c:pt>
                <c:pt idx="198">
                  <c:v>3.2716005817653455</c:v>
                </c:pt>
                <c:pt idx="199">
                  <c:v>3.2444462969366952</c:v>
                </c:pt>
                <c:pt idx="200">
                  <c:v>3.2824063186108532</c:v>
                </c:pt>
                <c:pt idx="201">
                  <c:v>3.2545058649026606</c:v>
                </c:pt>
                <c:pt idx="202">
                  <c:v>3.2366060826456962</c:v>
                </c:pt>
                <c:pt idx="203">
                  <c:v>3.2508471494093372</c:v>
                </c:pt>
                <c:pt idx="204">
                  <c:v>3.2713274864506192</c:v>
                </c:pt>
                <c:pt idx="205">
                  <c:v>3.2706732209533262</c:v>
                </c:pt>
                <c:pt idx="206">
                  <c:v>3.2729626922079942</c:v>
                </c:pt>
                <c:pt idx="207">
                  <c:v>3.2585616563622812</c:v>
                </c:pt>
                <c:pt idx="208">
                  <c:v>3.2601909371904623</c:v>
                </c:pt>
                <c:pt idx="209">
                  <c:v>3.2605169562841811</c:v>
                </c:pt>
                <c:pt idx="210">
                  <c:v>3.2654077317186045</c:v>
                </c:pt>
                <c:pt idx="211">
                  <c:v>3.3019802983138531</c:v>
                </c:pt>
                <c:pt idx="212">
                  <c:v>3.3432550520427782</c:v>
                </c:pt>
                <c:pt idx="213">
                  <c:v>3.3696667669539142</c:v>
                </c:pt>
                <c:pt idx="214">
                  <c:v>3.3875260008187698</c:v>
                </c:pt>
                <c:pt idx="215">
                  <c:v>3.4183524874262177</c:v>
                </c:pt>
                <c:pt idx="216">
                  <c:v>3.4043372422277818</c:v>
                </c:pt>
                <c:pt idx="217">
                  <c:v>3.4056989771246613</c:v>
                </c:pt>
                <c:pt idx="218">
                  <c:v>3.4526976230089792</c:v>
                </c:pt>
                <c:pt idx="219">
                  <c:v>3.4585672089681005</c:v>
                </c:pt>
                <c:pt idx="220">
                  <c:v>3.4751683315711435</c:v>
                </c:pt>
                <c:pt idx="221">
                  <c:v>3.4529272542490919</c:v>
                </c:pt>
                <c:pt idx="222">
                  <c:v>3.4536178396999397</c:v>
                </c:pt>
                <c:pt idx="223">
                  <c:v>3.4864272091770911</c:v>
                </c:pt>
                <c:pt idx="224">
                  <c:v>3.5286129784081339</c:v>
                </c:pt>
                <c:pt idx="225">
                  <c:v>3.5529604079591461</c:v>
                </c:pt>
                <c:pt idx="226">
                  <c:v>3.5788970189372549</c:v>
                </c:pt>
                <c:pt idx="227">
                  <c:v>3.6468960622970612</c:v>
                </c:pt>
                <c:pt idx="228">
                  <c:v>3.6563779920590314</c:v>
                </c:pt>
                <c:pt idx="229">
                  <c:v>3.7342588432898847</c:v>
                </c:pt>
                <c:pt idx="230">
                  <c:v>3.7667468952265111</c:v>
                </c:pt>
                <c:pt idx="231">
                  <c:v>3.766370220536992</c:v>
                </c:pt>
                <c:pt idx="232">
                  <c:v>3.7384990809050151</c:v>
                </c:pt>
                <c:pt idx="233">
                  <c:v>3.7085910882577817</c:v>
                </c:pt>
                <c:pt idx="234">
                  <c:v>3.7089619473666056</c:v>
                </c:pt>
                <c:pt idx="235">
                  <c:v>3.7160089750665968</c:v>
                </c:pt>
                <c:pt idx="236">
                  <c:v>3.7427642396870797</c:v>
                </c:pt>
                <c:pt idx="237">
                  <c:v>3.6649147435015901</c:v>
                </c:pt>
                <c:pt idx="238">
                  <c:v>3.6147054115156134</c:v>
                </c:pt>
                <c:pt idx="239">
                  <c:v>3.7329062784721772</c:v>
                </c:pt>
                <c:pt idx="240">
                  <c:v>3.8422804324314077</c:v>
                </c:pt>
                <c:pt idx="241">
                  <c:v>3.8272955387449259</c:v>
                </c:pt>
                <c:pt idx="242">
                  <c:v>3.804331765512464</c:v>
                </c:pt>
                <c:pt idx="243">
                  <c:v>3.8404729172848207</c:v>
                </c:pt>
                <c:pt idx="244">
                  <c:v>3.8577550454126066</c:v>
                </c:pt>
                <c:pt idx="245">
                  <c:v>3.8863024327486566</c:v>
                </c:pt>
                <c:pt idx="246">
                  <c:v>3.9045680541825791</c:v>
                </c:pt>
                <c:pt idx="247">
                  <c:v>3.9584510933302952</c:v>
                </c:pt>
                <c:pt idx="248">
                  <c:v>3.9976397591542683</c:v>
                </c:pt>
                <c:pt idx="249">
                  <c:v>4.0316196971070823</c:v>
                </c:pt>
                <c:pt idx="250">
                  <c:v>4.0493588237743534</c:v>
                </c:pt>
                <c:pt idx="251">
                  <c:v>4.1036202320129274</c:v>
                </c:pt>
                <c:pt idx="252">
                  <c:v>4.0437073766255365</c:v>
                </c:pt>
                <c:pt idx="253">
                  <c:v>4.0999149091606295</c:v>
                </c:pt>
                <c:pt idx="254">
                  <c:v>4.1175445432700144</c:v>
                </c:pt>
                <c:pt idx="255">
                  <c:v>4.1060154185488678</c:v>
                </c:pt>
              </c:numCache>
            </c:numRef>
          </c:val>
        </c:ser>
        <c:ser>
          <c:idx val="0"/>
          <c:order val="0"/>
          <c:tx>
            <c:strRef>
              <c:f>'growth of a dollar data'!$B$1</c:f>
              <c:strCache>
                <c:ptCount val="1"/>
                <c:pt idx="0">
                  <c:v>Stable Value Funds</c:v>
                </c:pt>
              </c:strCache>
            </c:strRef>
          </c:tx>
          <c:spPr>
            <a:ln>
              <a:solidFill>
                <a:srgbClr val="0000FF"/>
              </a:solidFill>
            </a:ln>
          </c:spPr>
          <c:marker>
            <c:symbol val="none"/>
          </c:marker>
          <c:cat>
            <c:numRef>
              <c:f>'growth of a dollar data'!$A$2:$A$260</c:f>
              <c:numCache>
                <c:formatCode>m/d/yyyy</c:formatCode>
                <c:ptCount val="259"/>
                <c:pt idx="0">
                  <c:v>32508</c:v>
                </c:pt>
                <c:pt idx="1">
                  <c:v>32539</c:v>
                </c:pt>
                <c:pt idx="2">
                  <c:v>32567</c:v>
                </c:pt>
                <c:pt idx="3">
                  <c:v>32598</c:v>
                </c:pt>
                <c:pt idx="4">
                  <c:v>32628</c:v>
                </c:pt>
                <c:pt idx="5">
                  <c:v>32659</c:v>
                </c:pt>
                <c:pt idx="6">
                  <c:v>32689</c:v>
                </c:pt>
                <c:pt idx="7">
                  <c:v>32720</c:v>
                </c:pt>
                <c:pt idx="8">
                  <c:v>32751</c:v>
                </c:pt>
                <c:pt idx="9">
                  <c:v>32781</c:v>
                </c:pt>
                <c:pt idx="10">
                  <c:v>32812</c:v>
                </c:pt>
                <c:pt idx="11">
                  <c:v>32842</c:v>
                </c:pt>
                <c:pt idx="12">
                  <c:v>32873</c:v>
                </c:pt>
                <c:pt idx="13">
                  <c:v>32904</c:v>
                </c:pt>
                <c:pt idx="14">
                  <c:v>32932</c:v>
                </c:pt>
                <c:pt idx="15">
                  <c:v>32963</c:v>
                </c:pt>
                <c:pt idx="16">
                  <c:v>32993</c:v>
                </c:pt>
                <c:pt idx="17">
                  <c:v>33024</c:v>
                </c:pt>
                <c:pt idx="18">
                  <c:v>33054</c:v>
                </c:pt>
                <c:pt idx="19">
                  <c:v>33085</c:v>
                </c:pt>
                <c:pt idx="20">
                  <c:v>33116</c:v>
                </c:pt>
                <c:pt idx="21">
                  <c:v>33146</c:v>
                </c:pt>
                <c:pt idx="22">
                  <c:v>33177</c:v>
                </c:pt>
                <c:pt idx="23">
                  <c:v>33207</c:v>
                </c:pt>
                <c:pt idx="24">
                  <c:v>33238</c:v>
                </c:pt>
                <c:pt idx="25">
                  <c:v>33269</c:v>
                </c:pt>
                <c:pt idx="26">
                  <c:v>33297</c:v>
                </c:pt>
                <c:pt idx="27">
                  <c:v>33328</c:v>
                </c:pt>
                <c:pt idx="28">
                  <c:v>33358</c:v>
                </c:pt>
                <c:pt idx="29">
                  <c:v>33389</c:v>
                </c:pt>
                <c:pt idx="30">
                  <c:v>33419</c:v>
                </c:pt>
                <c:pt idx="31">
                  <c:v>33450</c:v>
                </c:pt>
                <c:pt idx="32">
                  <c:v>33481</c:v>
                </c:pt>
                <c:pt idx="33">
                  <c:v>33511</c:v>
                </c:pt>
                <c:pt idx="34">
                  <c:v>33542</c:v>
                </c:pt>
                <c:pt idx="35">
                  <c:v>33572</c:v>
                </c:pt>
                <c:pt idx="36">
                  <c:v>33603</c:v>
                </c:pt>
                <c:pt idx="37">
                  <c:v>33634</c:v>
                </c:pt>
                <c:pt idx="38">
                  <c:v>33663</c:v>
                </c:pt>
                <c:pt idx="39">
                  <c:v>33694</c:v>
                </c:pt>
                <c:pt idx="40">
                  <c:v>33724</c:v>
                </c:pt>
                <c:pt idx="41">
                  <c:v>33755</c:v>
                </c:pt>
                <c:pt idx="42">
                  <c:v>33785</c:v>
                </c:pt>
                <c:pt idx="43">
                  <c:v>33816</c:v>
                </c:pt>
                <c:pt idx="44">
                  <c:v>33847</c:v>
                </c:pt>
                <c:pt idx="45">
                  <c:v>33877</c:v>
                </c:pt>
                <c:pt idx="46">
                  <c:v>33908</c:v>
                </c:pt>
                <c:pt idx="47">
                  <c:v>33938</c:v>
                </c:pt>
                <c:pt idx="48">
                  <c:v>33969</c:v>
                </c:pt>
                <c:pt idx="49">
                  <c:v>34000</c:v>
                </c:pt>
                <c:pt idx="50">
                  <c:v>34028</c:v>
                </c:pt>
                <c:pt idx="51">
                  <c:v>34059</c:v>
                </c:pt>
                <c:pt idx="52">
                  <c:v>34089</c:v>
                </c:pt>
                <c:pt idx="53">
                  <c:v>34120</c:v>
                </c:pt>
                <c:pt idx="54">
                  <c:v>34150</c:v>
                </c:pt>
                <c:pt idx="55">
                  <c:v>34181</c:v>
                </c:pt>
                <c:pt idx="56">
                  <c:v>34212</c:v>
                </c:pt>
                <c:pt idx="57">
                  <c:v>34242</c:v>
                </c:pt>
                <c:pt idx="58">
                  <c:v>34273</c:v>
                </c:pt>
                <c:pt idx="59">
                  <c:v>34303</c:v>
                </c:pt>
                <c:pt idx="60">
                  <c:v>34334</c:v>
                </c:pt>
                <c:pt idx="61">
                  <c:v>34365</c:v>
                </c:pt>
                <c:pt idx="62">
                  <c:v>34393</c:v>
                </c:pt>
                <c:pt idx="63">
                  <c:v>34424</c:v>
                </c:pt>
                <c:pt idx="64">
                  <c:v>34454</c:v>
                </c:pt>
                <c:pt idx="65">
                  <c:v>34485</c:v>
                </c:pt>
                <c:pt idx="66">
                  <c:v>34515</c:v>
                </c:pt>
                <c:pt idx="67">
                  <c:v>34546</c:v>
                </c:pt>
                <c:pt idx="68">
                  <c:v>34577</c:v>
                </c:pt>
                <c:pt idx="69">
                  <c:v>34607</c:v>
                </c:pt>
                <c:pt idx="70">
                  <c:v>34638</c:v>
                </c:pt>
                <c:pt idx="71">
                  <c:v>34668</c:v>
                </c:pt>
                <c:pt idx="72">
                  <c:v>34699</c:v>
                </c:pt>
                <c:pt idx="73">
                  <c:v>34730</c:v>
                </c:pt>
                <c:pt idx="74">
                  <c:v>34758</c:v>
                </c:pt>
                <c:pt idx="75">
                  <c:v>34789</c:v>
                </c:pt>
                <c:pt idx="76">
                  <c:v>34819</c:v>
                </c:pt>
                <c:pt idx="77">
                  <c:v>34850</c:v>
                </c:pt>
                <c:pt idx="78">
                  <c:v>34880</c:v>
                </c:pt>
                <c:pt idx="79">
                  <c:v>34911</c:v>
                </c:pt>
                <c:pt idx="80">
                  <c:v>34942</c:v>
                </c:pt>
                <c:pt idx="81">
                  <c:v>34972</c:v>
                </c:pt>
                <c:pt idx="82">
                  <c:v>35003</c:v>
                </c:pt>
                <c:pt idx="83">
                  <c:v>35033</c:v>
                </c:pt>
                <c:pt idx="84">
                  <c:v>35064</c:v>
                </c:pt>
                <c:pt idx="85">
                  <c:v>35095</c:v>
                </c:pt>
                <c:pt idx="86">
                  <c:v>35124</c:v>
                </c:pt>
                <c:pt idx="87">
                  <c:v>35155</c:v>
                </c:pt>
                <c:pt idx="88">
                  <c:v>35185</c:v>
                </c:pt>
                <c:pt idx="89">
                  <c:v>35216</c:v>
                </c:pt>
                <c:pt idx="90">
                  <c:v>35246</c:v>
                </c:pt>
                <c:pt idx="91">
                  <c:v>35277</c:v>
                </c:pt>
                <c:pt idx="92">
                  <c:v>35308</c:v>
                </c:pt>
                <c:pt idx="93">
                  <c:v>35338</c:v>
                </c:pt>
                <c:pt idx="94">
                  <c:v>35369</c:v>
                </c:pt>
                <c:pt idx="95">
                  <c:v>35399</c:v>
                </c:pt>
                <c:pt idx="96">
                  <c:v>35430</c:v>
                </c:pt>
                <c:pt idx="97">
                  <c:v>35461</c:v>
                </c:pt>
                <c:pt idx="98">
                  <c:v>35489</c:v>
                </c:pt>
                <c:pt idx="99">
                  <c:v>35520</c:v>
                </c:pt>
                <c:pt idx="100">
                  <c:v>35550</c:v>
                </c:pt>
                <c:pt idx="101">
                  <c:v>35581</c:v>
                </c:pt>
                <c:pt idx="102">
                  <c:v>35611</c:v>
                </c:pt>
                <c:pt idx="103">
                  <c:v>35642</c:v>
                </c:pt>
                <c:pt idx="104">
                  <c:v>35673</c:v>
                </c:pt>
                <c:pt idx="105">
                  <c:v>35703</c:v>
                </c:pt>
                <c:pt idx="106">
                  <c:v>35734</c:v>
                </c:pt>
                <c:pt idx="107">
                  <c:v>35764</c:v>
                </c:pt>
                <c:pt idx="108">
                  <c:v>35795</c:v>
                </c:pt>
                <c:pt idx="109">
                  <c:v>35826</c:v>
                </c:pt>
                <c:pt idx="110">
                  <c:v>35854</c:v>
                </c:pt>
                <c:pt idx="111">
                  <c:v>35885</c:v>
                </c:pt>
                <c:pt idx="112">
                  <c:v>35915</c:v>
                </c:pt>
                <c:pt idx="113">
                  <c:v>35946</c:v>
                </c:pt>
                <c:pt idx="114">
                  <c:v>35976</c:v>
                </c:pt>
                <c:pt idx="115">
                  <c:v>36007</c:v>
                </c:pt>
                <c:pt idx="116">
                  <c:v>36038</c:v>
                </c:pt>
                <c:pt idx="117">
                  <c:v>36068</c:v>
                </c:pt>
                <c:pt idx="118">
                  <c:v>36099</c:v>
                </c:pt>
                <c:pt idx="119">
                  <c:v>36129</c:v>
                </c:pt>
                <c:pt idx="120">
                  <c:v>36160</c:v>
                </c:pt>
                <c:pt idx="121">
                  <c:v>36191</c:v>
                </c:pt>
                <c:pt idx="122">
                  <c:v>36219</c:v>
                </c:pt>
                <c:pt idx="123">
                  <c:v>36250</c:v>
                </c:pt>
                <c:pt idx="124">
                  <c:v>36280</c:v>
                </c:pt>
                <c:pt idx="125">
                  <c:v>36311</c:v>
                </c:pt>
                <c:pt idx="126">
                  <c:v>36341</c:v>
                </c:pt>
                <c:pt idx="127">
                  <c:v>36372</c:v>
                </c:pt>
                <c:pt idx="128">
                  <c:v>36403</c:v>
                </c:pt>
                <c:pt idx="129">
                  <c:v>36433</c:v>
                </c:pt>
                <c:pt idx="130">
                  <c:v>36464</c:v>
                </c:pt>
                <c:pt idx="131">
                  <c:v>36494</c:v>
                </c:pt>
                <c:pt idx="132">
                  <c:v>36525</c:v>
                </c:pt>
                <c:pt idx="133">
                  <c:v>36556</c:v>
                </c:pt>
                <c:pt idx="134">
                  <c:v>36585</c:v>
                </c:pt>
                <c:pt idx="135">
                  <c:v>36616</c:v>
                </c:pt>
                <c:pt idx="136">
                  <c:v>36646</c:v>
                </c:pt>
                <c:pt idx="137">
                  <c:v>36677</c:v>
                </c:pt>
                <c:pt idx="138">
                  <c:v>36707</c:v>
                </c:pt>
                <c:pt idx="139">
                  <c:v>36738</c:v>
                </c:pt>
                <c:pt idx="140">
                  <c:v>36769</c:v>
                </c:pt>
                <c:pt idx="141">
                  <c:v>36799</c:v>
                </c:pt>
                <c:pt idx="142">
                  <c:v>36830</c:v>
                </c:pt>
                <c:pt idx="143">
                  <c:v>36860</c:v>
                </c:pt>
                <c:pt idx="144">
                  <c:v>36891</c:v>
                </c:pt>
                <c:pt idx="145">
                  <c:v>36922</c:v>
                </c:pt>
                <c:pt idx="146">
                  <c:v>36950</c:v>
                </c:pt>
                <c:pt idx="147">
                  <c:v>36981</c:v>
                </c:pt>
                <c:pt idx="148">
                  <c:v>37011</c:v>
                </c:pt>
                <c:pt idx="149">
                  <c:v>37042</c:v>
                </c:pt>
                <c:pt idx="150">
                  <c:v>37072</c:v>
                </c:pt>
                <c:pt idx="151">
                  <c:v>37103</c:v>
                </c:pt>
                <c:pt idx="152">
                  <c:v>37134</c:v>
                </c:pt>
                <c:pt idx="153">
                  <c:v>37164</c:v>
                </c:pt>
                <c:pt idx="154">
                  <c:v>37195</c:v>
                </c:pt>
                <c:pt idx="155">
                  <c:v>37225</c:v>
                </c:pt>
                <c:pt idx="156">
                  <c:v>37256</c:v>
                </c:pt>
                <c:pt idx="157">
                  <c:v>37287</c:v>
                </c:pt>
                <c:pt idx="158">
                  <c:v>37315</c:v>
                </c:pt>
                <c:pt idx="159">
                  <c:v>37346</c:v>
                </c:pt>
                <c:pt idx="160">
                  <c:v>37376</c:v>
                </c:pt>
                <c:pt idx="161">
                  <c:v>37407</c:v>
                </c:pt>
                <c:pt idx="162">
                  <c:v>37437</c:v>
                </c:pt>
                <c:pt idx="163">
                  <c:v>37468</c:v>
                </c:pt>
                <c:pt idx="164">
                  <c:v>37499</c:v>
                </c:pt>
                <c:pt idx="165">
                  <c:v>37529</c:v>
                </c:pt>
                <c:pt idx="166">
                  <c:v>37560</c:v>
                </c:pt>
                <c:pt idx="167">
                  <c:v>37590</c:v>
                </c:pt>
                <c:pt idx="168">
                  <c:v>37621</c:v>
                </c:pt>
                <c:pt idx="169">
                  <c:v>37652</c:v>
                </c:pt>
                <c:pt idx="170">
                  <c:v>37680</c:v>
                </c:pt>
                <c:pt idx="171">
                  <c:v>37711</c:v>
                </c:pt>
                <c:pt idx="172">
                  <c:v>37741</c:v>
                </c:pt>
                <c:pt idx="173">
                  <c:v>37772</c:v>
                </c:pt>
                <c:pt idx="174">
                  <c:v>37802</c:v>
                </c:pt>
                <c:pt idx="175">
                  <c:v>37833</c:v>
                </c:pt>
                <c:pt idx="176">
                  <c:v>37864</c:v>
                </c:pt>
                <c:pt idx="177">
                  <c:v>37894</c:v>
                </c:pt>
                <c:pt idx="178">
                  <c:v>37925</c:v>
                </c:pt>
                <c:pt idx="179">
                  <c:v>37955</c:v>
                </c:pt>
                <c:pt idx="180">
                  <c:v>37986</c:v>
                </c:pt>
                <c:pt idx="181">
                  <c:v>38017</c:v>
                </c:pt>
                <c:pt idx="182">
                  <c:v>38046</c:v>
                </c:pt>
                <c:pt idx="183">
                  <c:v>38077</c:v>
                </c:pt>
                <c:pt idx="184">
                  <c:v>38107</c:v>
                </c:pt>
                <c:pt idx="185">
                  <c:v>38138</c:v>
                </c:pt>
                <c:pt idx="186">
                  <c:v>38168</c:v>
                </c:pt>
                <c:pt idx="187">
                  <c:v>38199</c:v>
                </c:pt>
                <c:pt idx="188">
                  <c:v>38230</c:v>
                </c:pt>
                <c:pt idx="189">
                  <c:v>38260</c:v>
                </c:pt>
                <c:pt idx="190">
                  <c:v>38291</c:v>
                </c:pt>
                <c:pt idx="191">
                  <c:v>38321</c:v>
                </c:pt>
                <c:pt idx="192">
                  <c:v>38352</c:v>
                </c:pt>
                <c:pt idx="193">
                  <c:v>38383</c:v>
                </c:pt>
                <c:pt idx="194">
                  <c:v>38411</c:v>
                </c:pt>
                <c:pt idx="195">
                  <c:v>38442</c:v>
                </c:pt>
                <c:pt idx="196">
                  <c:v>38472</c:v>
                </c:pt>
                <c:pt idx="197">
                  <c:v>38503</c:v>
                </c:pt>
                <c:pt idx="198">
                  <c:v>38533</c:v>
                </c:pt>
                <c:pt idx="199">
                  <c:v>38564</c:v>
                </c:pt>
                <c:pt idx="200">
                  <c:v>38595</c:v>
                </c:pt>
                <c:pt idx="201">
                  <c:v>38625</c:v>
                </c:pt>
                <c:pt idx="202">
                  <c:v>38656</c:v>
                </c:pt>
                <c:pt idx="203">
                  <c:v>38686</c:v>
                </c:pt>
                <c:pt idx="204">
                  <c:v>38717</c:v>
                </c:pt>
                <c:pt idx="205">
                  <c:v>38748</c:v>
                </c:pt>
                <c:pt idx="206">
                  <c:v>38776</c:v>
                </c:pt>
                <c:pt idx="207">
                  <c:v>38807</c:v>
                </c:pt>
                <c:pt idx="208">
                  <c:v>38837</c:v>
                </c:pt>
                <c:pt idx="209">
                  <c:v>38868</c:v>
                </c:pt>
                <c:pt idx="210">
                  <c:v>38898</c:v>
                </c:pt>
                <c:pt idx="211">
                  <c:v>38929</c:v>
                </c:pt>
                <c:pt idx="212">
                  <c:v>38960</c:v>
                </c:pt>
                <c:pt idx="213">
                  <c:v>38990</c:v>
                </c:pt>
                <c:pt idx="214">
                  <c:v>39021</c:v>
                </c:pt>
                <c:pt idx="215">
                  <c:v>39051</c:v>
                </c:pt>
                <c:pt idx="216">
                  <c:v>39082</c:v>
                </c:pt>
                <c:pt idx="217">
                  <c:v>39113</c:v>
                </c:pt>
                <c:pt idx="218">
                  <c:v>39141</c:v>
                </c:pt>
                <c:pt idx="219">
                  <c:v>39172</c:v>
                </c:pt>
                <c:pt idx="220">
                  <c:v>39202</c:v>
                </c:pt>
                <c:pt idx="221">
                  <c:v>39233</c:v>
                </c:pt>
                <c:pt idx="222">
                  <c:v>39263</c:v>
                </c:pt>
                <c:pt idx="223">
                  <c:v>39294</c:v>
                </c:pt>
                <c:pt idx="224">
                  <c:v>39325</c:v>
                </c:pt>
                <c:pt idx="225">
                  <c:v>39355</c:v>
                </c:pt>
                <c:pt idx="226">
                  <c:v>39386</c:v>
                </c:pt>
                <c:pt idx="227">
                  <c:v>39416</c:v>
                </c:pt>
                <c:pt idx="228">
                  <c:v>39447</c:v>
                </c:pt>
                <c:pt idx="229">
                  <c:v>39478</c:v>
                </c:pt>
                <c:pt idx="230">
                  <c:v>39507</c:v>
                </c:pt>
                <c:pt idx="231">
                  <c:v>39538</c:v>
                </c:pt>
                <c:pt idx="232">
                  <c:v>39568</c:v>
                </c:pt>
                <c:pt idx="233">
                  <c:v>39599</c:v>
                </c:pt>
                <c:pt idx="234">
                  <c:v>39629</c:v>
                </c:pt>
                <c:pt idx="235">
                  <c:v>39660</c:v>
                </c:pt>
                <c:pt idx="236">
                  <c:v>39691</c:v>
                </c:pt>
                <c:pt idx="237">
                  <c:v>39721</c:v>
                </c:pt>
                <c:pt idx="238">
                  <c:v>39752</c:v>
                </c:pt>
                <c:pt idx="239">
                  <c:v>39782</c:v>
                </c:pt>
                <c:pt idx="240">
                  <c:v>39813</c:v>
                </c:pt>
                <c:pt idx="241">
                  <c:v>39844</c:v>
                </c:pt>
                <c:pt idx="242">
                  <c:v>39872</c:v>
                </c:pt>
                <c:pt idx="243">
                  <c:v>39903</c:v>
                </c:pt>
                <c:pt idx="244">
                  <c:v>39933</c:v>
                </c:pt>
                <c:pt idx="245">
                  <c:v>39964</c:v>
                </c:pt>
                <c:pt idx="246">
                  <c:v>39994</c:v>
                </c:pt>
                <c:pt idx="247">
                  <c:v>40025</c:v>
                </c:pt>
                <c:pt idx="248">
                  <c:v>40056</c:v>
                </c:pt>
                <c:pt idx="249">
                  <c:v>40086</c:v>
                </c:pt>
                <c:pt idx="250">
                  <c:v>40117</c:v>
                </c:pt>
                <c:pt idx="251">
                  <c:v>40147</c:v>
                </c:pt>
                <c:pt idx="252">
                  <c:v>40178</c:v>
                </c:pt>
                <c:pt idx="253">
                  <c:v>40209</c:v>
                </c:pt>
                <c:pt idx="254">
                  <c:v>40237</c:v>
                </c:pt>
                <c:pt idx="255">
                  <c:v>40268</c:v>
                </c:pt>
                <c:pt idx="256">
                  <c:v>40298</c:v>
                </c:pt>
                <c:pt idx="257">
                  <c:v>40329</c:v>
                </c:pt>
                <c:pt idx="258">
                  <c:v>40359</c:v>
                </c:pt>
              </c:numCache>
            </c:numRef>
          </c:cat>
          <c:val>
            <c:numRef>
              <c:f>'growth of a dollar data'!$B$2:$B$260</c:f>
              <c:numCache>
                <c:formatCode>0.000000</c:formatCode>
                <c:ptCount val="259"/>
                <c:pt idx="0">
                  <c:v>1.0079514393099078</c:v>
                </c:pt>
                <c:pt idx="1">
                  <c:v>1.0160084531397162</c:v>
                </c:pt>
                <c:pt idx="2">
                  <c:v>1.0233603728895988</c:v>
                </c:pt>
                <c:pt idx="3">
                  <c:v>1.0315585147452746</c:v>
                </c:pt>
                <c:pt idx="4">
                  <c:v>1.0395909025221723</c:v>
                </c:pt>
                <c:pt idx="5">
                  <c:v>1.0479464398961467</c:v>
                </c:pt>
                <c:pt idx="6">
                  <c:v>1.0560998737373726</c:v>
                </c:pt>
                <c:pt idx="7">
                  <c:v>1.0645790285198029</c:v>
                </c:pt>
                <c:pt idx="8">
                  <c:v>1.0730879430305489</c:v>
                </c:pt>
                <c:pt idx="9">
                  <c:v>1.0813478144754682</c:v>
                </c:pt>
                <c:pt idx="10">
                  <c:v>1.0899252755821633</c:v>
                </c:pt>
                <c:pt idx="11">
                  <c:v>1.0982579445645104</c:v>
                </c:pt>
                <c:pt idx="12">
                  <c:v>1.1068705210738561</c:v>
                </c:pt>
                <c:pt idx="13">
                  <c:v>1.1155293354867124</c:v>
                </c:pt>
                <c:pt idx="14">
                  <c:v>1.1233345273832533</c:v>
                </c:pt>
                <c:pt idx="15">
                  <c:v>1.1320179062357096</c:v>
                </c:pt>
                <c:pt idx="16">
                  <c:v>1.1404920542831483</c:v>
                </c:pt>
                <c:pt idx="17">
                  <c:v>1.1492694705328499</c:v>
                </c:pt>
                <c:pt idx="18">
                  <c:v>1.157842196140173</c:v>
                </c:pt>
                <c:pt idx="19">
                  <c:v>1.1667776729335047</c:v>
                </c:pt>
                <c:pt idx="20">
                  <c:v>1.1757496767519484</c:v>
                </c:pt>
                <c:pt idx="21">
                  <c:v>1.1843948958532799</c:v>
                </c:pt>
                <c:pt idx="22">
                  <c:v>1.1933950033752281</c:v>
                </c:pt>
                <c:pt idx="23">
                  <c:v>1.2021356365607045</c:v>
                </c:pt>
                <c:pt idx="24">
                  <c:v>1.2112559313556923</c:v>
                </c:pt>
                <c:pt idx="25">
                  <c:v>1.2204063036294384</c:v>
                </c:pt>
                <c:pt idx="26">
                  <c:v>1.2286975241166382</c:v>
                </c:pt>
                <c:pt idx="27">
                  <c:v>1.2379002462542816</c:v>
                </c:pt>
                <c:pt idx="28">
                  <c:v>1.24684160488383</c:v>
                </c:pt>
                <c:pt idx="29">
                  <c:v>1.256113361009942</c:v>
                </c:pt>
                <c:pt idx="30">
                  <c:v>1.2650994912706266</c:v>
                </c:pt>
                <c:pt idx="31">
                  <c:v>1.2744285177769075</c:v>
                </c:pt>
                <c:pt idx="32">
                  <c:v>1.2838117541897178</c:v>
                </c:pt>
                <c:pt idx="33">
                  <c:v>1.2929118905418284</c:v>
                </c:pt>
                <c:pt idx="34">
                  <c:v>1.3023968625087803</c:v>
                </c:pt>
                <c:pt idx="35">
                  <c:v>1.311535965444697</c:v>
                </c:pt>
                <c:pt idx="36">
                  <c:v>1.3209389769686701</c:v>
                </c:pt>
                <c:pt idx="37">
                  <c:v>1.3303256854535592</c:v>
                </c:pt>
                <c:pt idx="38">
                  <c:v>1.3390761694841942</c:v>
                </c:pt>
                <c:pt idx="39">
                  <c:v>1.3484633394905927</c:v>
                </c:pt>
                <c:pt idx="40">
                  <c:v>1.3575915775053218</c:v>
                </c:pt>
                <c:pt idx="41">
                  <c:v>1.3670024127712865</c:v>
                </c:pt>
                <c:pt idx="42">
                  <c:v>1.3761471903212463</c:v>
                </c:pt>
                <c:pt idx="43">
                  <c:v>1.3856273371075698</c:v>
                </c:pt>
                <c:pt idx="44">
                  <c:v>1.3951213729607392</c:v>
                </c:pt>
                <c:pt idx="45">
                  <c:v>1.4042625534586253</c:v>
                </c:pt>
                <c:pt idx="46">
                  <c:v>1.4137005000475178</c:v>
                </c:pt>
                <c:pt idx="47">
                  <c:v>1.4228551932487867</c:v>
                </c:pt>
                <c:pt idx="48">
                  <c:v>1.4323421728240959</c:v>
                </c:pt>
                <c:pt idx="49">
                  <c:v>1.441898897661408</c:v>
                </c:pt>
                <c:pt idx="50">
                  <c:v>1.4505523912504135</c:v>
                </c:pt>
                <c:pt idx="51">
                  <c:v>1.460147627849123</c:v>
                </c:pt>
                <c:pt idx="52">
                  <c:v>1.4694410387801038</c:v>
                </c:pt>
                <c:pt idx="53">
                  <c:v>1.4790392103945134</c:v>
                </c:pt>
                <c:pt idx="54">
                  <c:v>1.48834100403585</c:v>
                </c:pt>
                <c:pt idx="55">
                  <c:v>1.4980176795411115</c:v>
                </c:pt>
                <c:pt idx="56">
                  <c:v>1.5077099914526917</c:v>
                </c:pt>
                <c:pt idx="57">
                  <c:v>1.5170771697419763</c:v>
                </c:pt>
                <c:pt idx="58">
                  <c:v>1.5267768417248764</c:v>
                </c:pt>
                <c:pt idx="59">
                  <c:v>1.5361660894987705</c:v>
                </c:pt>
                <c:pt idx="60">
                  <c:v>1.5457884085867279</c:v>
                </c:pt>
                <c:pt idx="61">
                  <c:v>1.5554464249755564</c:v>
                </c:pt>
                <c:pt idx="62">
                  <c:v>1.5641854536618625</c:v>
                </c:pt>
                <c:pt idx="63">
                  <c:v>1.5738520372083455</c:v>
                </c:pt>
                <c:pt idx="64">
                  <c:v>1.5831658680397989</c:v>
                </c:pt>
                <c:pt idx="65">
                  <c:v>1.5928854635349727</c:v>
                </c:pt>
                <c:pt idx="66">
                  <c:v>1.6023700944400161</c:v>
                </c:pt>
                <c:pt idx="67">
                  <c:v>1.6121987698653253</c:v>
                </c:pt>
                <c:pt idx="68">
                  <c:v>1.6221363036949699</c:v>
                </c:pt>
                <c:pt idx="69">
                  <c:v>1.6318150429251468</c:v>
                </c:pt>
                <c:pt idx="70">
                  <c:v>1.6418384191974889</c:v>
                </c:pt>
                <c:pt idx="71">
                  <c:v>1.6516023432348037</c:v>
                </c:pt>
                <c:pt idx="72">
                  <c:v>1.6618906500519792</c:v>
                </c:pt>
                <c:pt idx="73">
                  <c:v>1.6723319341658069</c:v>
                </c:pt>
                <c:pt idx="74">
                  <c:v>1.6817974899916921</c:v>
                </c:pt>
                <c:pt idx="75">
                  <c:v>1.6923817765579623</c:v>
                </c:pt>
                <c:pt idx="76">
                  <c:v>1.7026926136494311</c:v>
                </c:pt>
                <c:pt idx="77">
                  <c:v>1.7134337107589479</c:v>
                </c:pt>
                <c:pt idx="78">
                  <c:v>1.7238971029037449</c:v>
                </c:pt>
                <c:pt idx="79">
                  <c:v>1.7347584772264082</c:v>
                </c:pt>
                <c:pt idx="80">
                  <c:v>1.7455922049178798</c:v>
                </c:pt>
                <c:pt idx="81">
                  <c:v>1.7561103534407267</c:v>
                </c:pt>
                <c:pt idx="82">
                  <c:v>1.7670532359906959</c:v>
                </c:pt>
                <c:pt idx="83">
                  <c:v>1.7776730904652438</c:v>
                </c:pt>
                <c:pt idx="84">
                  <c:v>1.7886320072942499</c:v>
                </c:pt>
                <c:pt idx="85">
                  <c:v>1.7995762081326714</c:v>
                </c:pt>
                <c:pt idx="86">
                  <c:v>1.8097475754001682</c:v>
                </c:pt>
                <c:pt idx="87">
                  <c:v>1.820587310685797</c:v>
                </c:pt>
                <c:pt idx="88">
                  <c:v>1.8311115498758501</c:v>
                </c:pt>
                <c:pt idx="89">
                  <c:v>1.841995366299739</c:v>
                </c:pt>
                <c:pt idx="90">
                  <c:v>1.852563755187594</c:v>
                </c:pt>
                <c:pt idx="91">
                  <c:v>1.8635831698400307</c:v>
                </c:pt>
                <c:pt idx="92">
                  <c:v>1.8746486954591091</c:v>
                </c:pt>
                <c:pt idx="93">
                  <c:v>1.8853834364482982</c:v>
                </c:pt>
                <c:pt idx="94">
                  <c:v>1.896573689215042</c:v>
                </c:pt>
                <c:pt idx="95">
                  <c:v>1.9074737604045024</c:v>
                </c:pt>
                <c:pt idx="96">
                  <c:v>1.9188184860211379</c:v>
                </c:pt>
                <c:pt idx="97">
                  <c:v>1.9301823261581914</c:v>
                </c:pt>
                <c:pt idx="98">
                  <c:v>1.9404790153899758</c:v>
                </c:pt>
                <c:pt idx="99">
                  <c:v>1.9519490845812759</c:v>
                </c:pt>
                <c:pt idx="100">
                  <c:v>1.9630512695314288</c:v>
                </c:pt>
                <c:pt idx="101">
                  <c:v>1.9746368117667144</c:v>
                </c:pt>
                <c:pt idx="102">
                  <c:v>1.9858916923995016</c:v>
                </c:pt>
                <c:pt idx="103">
                  <c:v>1.9976029771443662</c:v>
                </c:pt>
                <c:pt idx="104">
                  <c:v>2.0094457979255993</c:v>
                </c:pt>
                <c:pt idx="105">
                  <c:v>2.0208692003933879</c:v>
                </c:pt>
                <c:pt idx="106">
                  <c:v>2.0327686187397487</c:v>
                </c:pt>
                <c:pt idx="107">
                  <c:v>2.0443360510014856</c:v>
                </c:pt>
                <c:pt idx="108">
                  <c:v>2.0563523283271938</c:v>
                </c:pt>
                <c:pt idx="109">
                  <c:v>2.0683728575531242</c:v>
                </c:pt>
                <c:pt idx="110">
                  <c:v>2.0792274058192577</c:v>
                </c:pt>
                <c:pt idx="111">
                  <c:v>2.0912537230845376</c:v>
                </c:pt>
                <c:pt idx="112">
                  <c:v>2.1029137692210136</c:v>
                </c:pt>
                <c:pt idx="113">
                  <c:v>2.1150044101259744</c:v>
                </c:pt>
                <c:pt idx="114">
                  <c:v>2.1267409849322165</c:v>
                </c:pt>
                <c:pt idx="115">
                  <c:v>2.13891485746545</c:v>
                </c:pt>
                <c:pt idx="116">
                  <c:v>2.1511184144743227</c:v>
                </c:pt>
                <c:pt idx="117">
                  <c:v>2.1628755082616036</c:v>
                </c:pt>
                <c:pt idx="118">
                  <c:v>2.17507704341046</c:v>
                </c:pt>
                <c:pt idx="119">
                  <c:v>2.1867703107483658</c:v>
                </c:pt>
                <c:pt idx="120">
                  <c:v>2.1988929216504731</c:v>
                </c:pt>
                <c:pt idx="121">
                  <c:v>2.2110417959672959</c:v>
                </c:pt>
                <c:pt idx="122">
                  <c:v>2.2220242735434601</c:v>
                </c:pt>
                <c:pt idx="123">
                  <c:v>2.2341331415992451</c:v>
                </c:pt>
                <c:pt idx="124">
                  <c:v>2.2458757712104211</c:v>
                </c:pt>
                <c:pt idx="125">
                  <c:v>2.2580666191300978</c:v>
                </c:pt>
                <c:pt idx="126">
                  <c:v>2.2698565573580782</c:v>
                </c:pt>
                <c:pt idx="127">
                  <c:v>2.2820117987393886</c:v>
                </c:pt>
                <c:pt idx="128">
                  <c:v>2.2941930861748285</c:v>
                </c:pt>
                <c:pt idx="129">
                  <c:v>2.3060364514785623</c:v>
                </c:pt>
                <c:pt idx="130">
                  <c:v>2.3183933877810192</c:v>
                </c:pt>
                <c:pt idx="131">
                  <c:v>2.3304396468981303</c:v>
                </c:pt>
                <c:pt idx="132">
                  <c:v>2.3430073263737827</c:v>
                </c:pt>
                <c:pt idx="133">
                  <c:v>2.355608831132153</c:v>
                </c:pt>
                <c:pt idx="134">
                  <c:v>2.3674734030898366</c:v>
                </c:pt>
                <c:pt idx="135">
                  <c:v>2.3802959387169946</c:v>
                </c:pt>
                <c:pt idx="136">
                  <c:v>2.3929186601858556</c:v>
                </c:pt>
                <c:pt idx="137">
                  <c:v>2.4060027265769062</c:v>
                </c:pt>
                <c:pt idx="138">
                  <c:v>2.4187547109115202</c:v>
                </c:pt>
                <c:pt idx="139">
                  <c:v>2.4321376107181938</c:v>
                </c:pt>
                <c:pt idx="140">
                  <c:v>2.4456186501797577</c:v>
                </c:pt>
                <c:pt idx="141">
                  <c:v>2.4587716848967047</c:v>
                </c:pt>
                <c:pt idx="142">
                  <c:v>2.4724292790993108</c:v>
                </c:pt>
                <c:pt idx="143">
                  <c:v>2.485717742792255</c:v>
                </c:pt>
                <c:pt idx="144">
                  <c:v>2.4995225564482944</c:v>
                </c:pt>
                <c:pt idx="145">
                  <c:v>2.5134177302657887</c:v>
                </c:pt>
                <c:pt idx="146">
                  <c:v>2.5258392230790667</c:v>
                </c:pt>
                <c:pt idx="147">
                  <c:v>2.5396257392306825</c:v>
                </c:pt>
                <c:pt idx="148">
                  <c:v>2.5528715069298538</c:v>
                </c:pt>
                <c:pt idx="149">
                  <c:v>2.5664828813700469</c:v>
                </c:pt>
                <c:pt idx="150">
                  <c:v>2.5796553212291817</c:v>
                </c:pt>
                <c:pt idx="151">
                  <c:v>2.5933735444932182</c:v>
                </c:pt>
                <c:pt idx="152">
                  <c:v>2.6071466243797627</c:v>
                </c:pt>
                <c:pt idx="153">
                  <c:v>2.6204854518826632</c:v>
                </c:pt>
                <c:pt idx="154">
                  <c:v>2.6340100092481187</c:v>
                </c:pt>
                <c:pt idx="155">
                  <c:v>2.6470730835222192</c:v>
                </c:pt>
                <c:pt idx="156">
                  <c:v>2.6605234728913381</c:v>
                </c:pt>
                <c:pt idx="157">
                  <c:v>2.6739002164539492</c:v>
                </c:pt>
                <c:pt idx="158">
                  <c:v>2.6860718814835391</c:v>
                </c:pt>
                <c:pt idx="159">
                  <c:v>2.6995991562873622</c:v>
                </c:pt>
                <c:pt idx="160">
                  <c:v>2.7128059093797212</c:v>
                </c:pt>
                <c:pt idx="161">
                  <c:v>2.7263716111864422</c:v>
                </c:pt>
                <c:pt idx="162">
                  <c:v>2.7394235621111411</c:v>
                </c:pt>
                <c:pt idx="163">
                  <c:v>2.752814780557884</c:v>
                </c:pt>
                <c:pt idx="164">
                  <c:v>2.7658597396052738</c:v>
                </c:pt>
                <c:pt idx="165">
                  <c:v>2.7786154588380758</c:v>
                </c:pt>
                <c:pt idx="166">
                  <c:v>2.7917864316009231</c:v>
                </c:pt>
                <c:pt idx="167">
                  <c:v>2.8043436536960473</c:v>
                </c:pt>
                <c:pt idx="168">
                  <c:v>2.8173250799951393</c:v>
                </c:pt>
                <c:pt idx="169">
                  <c:v>2.830318685777828</c:v>
                </c:pt>
                <c:pt idx="170">
                  <c:v>2.8420223229395867</c:v>
                </c:pt>
                <c:pt idx="171">
                  <c:v>2.8549940124344331</c:v>
                </c:pt>
                <c:pt idx="172">
                  <c:v>2.8674535055842587</c:v>
                </c:pt>
                <c:pt idx="173">
                  <c:v>2.8804088797578538</c:v>
                </c:pt>
                <c:pt idx="174">
                  <c:v>2.8929887635477867</c:v>
                </c:pt>
                <c:pt idx="175">
                  <c:v>2.9058617461757188</c:v>
                </c:pt>
                <c:pt idx="176">
                  <c:v>2.9184450436076927</c:v>
                </c:pt>
                <c:pt idx="177">
                  <c:v>2.9306836719832861</c:v>
                </c:pt>
                <c:pt idx="178">
                  <c:v>2.9433656829440382</c:v>
                </c:pt>
                <c:pt idx="179">
                  <c:v>2.9556603320411803</c:v>
                </c:pt>
                <c:pt idx="180">
                  <c:v>2.9684445982313177</c:v>
                </c:pt>
                <c:pt idx="181">
                  <c:v>2.9811620656089772</c:v>
                </c:pt>
                <c:pt idx="182">
                  <c:v>2.993115782517171</c:v>
                </c:pt>
                <c:pt idx="183">
                  <c:v>3.0058935343891973</c:v>
                </c:pt>
                <c:pt idx="184">
                  <c:v>3.0182861682020592</c:v>
                </c:pt>
                <c:pt idx="185">
                  <c:v>3.0310769758504033</c:v>
                </c:pt>
                <c:pt idx="186">
                  <c:v>3.0435067481402167</c:v>
                </c:pt>
                <c:pt idx="187">
                  <c:v>3.0564688056714377</c:v>
                </c:pt>
                <c:pt idx="188">
                  <c:v>3.0695181073257958</c:v>
                </c:pt>
                <c:pt idx="189">
                  <c:v>3.0822285309997168</c:v>
                </c:pt>
                <c:pt idx="190">
                  <c:v>3.0955051997246334</c:v>
                </c:pt>
                <c:pt idx="191">
                  <c:v>3.1084171790007731</c:v>
                </c:pt>
                <c:pt idx="192">
                  <c:v>3.1218366608403292</c:v>
                </c:pt>
                <c:pt idx="193">
                  <c:v>3.1354234991149528</c:v>
                </c:pt>
                <c:pt idx="194">
                  <c:v>3.1484212239467286</c:v>
                </c:pt>
                <c:pt idx="195">
                  <c:v>3.1628623925587624</c:v>
                </c:pt>
                <c:pt idx="196">
                  <c:v>3.1767644184450834</c:v>
                </c:pt>
                <c:pt idx="197">
                  <c:v>3.1910431689611753</c:v>
                </c:pt>
                <c:pt idx="198">
                  <c:v>3.2052032373879045</c:v>
                </c:pt>
                <c:pt idx="199">
                  <c:v>3.2195044260875951</c:v>
                </c:pt>
                <c:pt idx="200">
                  <c:v>3.2336847344048607</c:v>
                </c:pt>
                <c:pt idx="201">
                  <c:v>3.2476081719928986</c:v>
                </c:pt>
                <c:pt idx="202">
                  <c:v>3.2618014857182267</c:v>
                </c:pt>
                <c:pt idx="203">
                  <c:v>3.2755201938078287</c:v>
                </c:pt>
                <c:pt idx="204">
                  <c:v>3.2898026129793512</c:v>
                </c:pt>
                <c:pt idx="205">
                  <c:v>3.3040669316381313</c:v>
                </c:pt>
                <c:pt idx="206">
                  <c:v>3.3169095298499198</c:v>
                </c:pt>
                <c:pt idx="207">
                  <c:v>3.3312029498218165</c:v>
                </c:pt>
                <c:pt idx="208">
                  <c:v>3.3449369147963202</c:v>
                </c:pt>
                <c:pt idx="209">
                  <c:v>3.3592864595811642</c:v>
                </c:pt>
                <c:pt idx="210">
                  <c:v>3.3731335888749112</c:v>
                </c:pt>
                <c:pt idx="211">
                  <c:v>3.3874994935761027</c:v>
                </c:pt>
                <c:pt idx="212">
                  <c:v>3.4022048245405783</c:v>
                </c:pt>
                <c:pt idx="213">
                  <c:v>3.4164904797283526</c:v>
                </c:pt>
                <c:pt idx="214">
                  <c:v>3.4313694388515188</c:v>
                </c:pt>
                <c:pt idx="215">
                  <c:v>3.4458189191821527</c:v>
                </c:pt>
                <c:pt idx="216">
                  <c:v>3.4608107428434622</c:v>
                </c:pt>
                <c:pt idx="217">
                  <c:v>3.4757751221973248</c:v>
                </c:pt>
                <c:pt idx="218">
                  <c:v>3.4893123472966812</c:v>
                </c:pt>
                <c:pt idx="219">
                  <c:v>3.5044773174531088</c:v>
                </c:pt>
                <c:pt idx="220">
                  <c:v>3.5191484058182572</c:v>
                </c:pt>
                <c:pt idx="221">
                  <c:v>3.5343775621971814</c:v>
                </c:pt>
                <c:pt idx="222">
                  <c:v>3.5491227553062656</c:v>
                </c:pt>
                <c:pt idx="223">
                  <c:v>3.5644430698514289</c:v>
                </c:pt>
                <c:pt idx="224">
                  <c:v>3.5798614121997057</c:v>
                </c:pt>
                <c:pt idx="225">
                  <c:v>3.5948023687409592</c:v>
                </c:pt>
                <c:pt idx="226">
                  <c:v>3.6103325951069212</c:v>
                </c:pt>
                <c:pt idx="227">
                  <c:v>3.6254571923830667</c:v>
                </c:pt>
                <c:pt idx="228">
                  <c:v>3.6411403109612661</c:v>
                </c:pt>
                <c:pt idx="229">
                  <c:v>3.6568257971406197</c:v>
                </c:pt>
                <c:pt idx="230">
                  <c:v>3.6714844420066042</c:v>
                </c:pt>
                <c:pt idx="231">
                  <c:v>3.6871736122442282</c:v>
                </c:pt>
                <c:pt idx="232">
                  <c:v>3.7022834404580633</c:v>
                </c:pt>
                <c:pt idx="233">
                  <c:v>3.7179734031072584</c:v>
                </c:pt>
                <c:pt idx="234">
                  <c:v>3.7331948052099291</c:v>
                </c:pt>
                <c:pt idx="235">
                  <c:v>3.7489199261013852</c:v>
                </c:pt>
                <c:pt idx="236">
                  <c:v>3.7646472521485146</c:v>
                </c:pt>
                <c:pt idx="237">
                  <c:v>3.779878025658082</c:v>
                </c:pt>
                <c:pt idx="238">
                  <c:v>3.7942301593204553</c:v>
                </c:pt>
                <c:pt idx="239">
                  <c:v>3.8081546970809099</c:v>
                </c:pt>
                <c:pt idx="240">
                  <c:v>3.822514094573954</c:v>
                </c:pt>
                <c:pt idx="241">
                  <c:v>3.836883131667741</c:v>
                </c:pt>
                <c:pt idx="242">
                  <c:v>3.849864429305843</c:v>
                </c:pt>
                <c:pt idx="243">
                  <c:v>3.8639979544834042</c:v>
                </c:pt>
                <c:pt idx="244">
                  <c:v>3.8773728103220342</c:v>
                </c:pt>
                <c:pt idx="245">
                  <c:v>3.8914011435268239</c:v>
                </c:pt>
                <c:pt idx="246">
                  <c:v>3.9050541480480159</c:v>
                </c:pt>
                <c:pt idx="247">
                  <c:v>3.9191869272630027</c:v>
                </c:pt>
                <c:pt idx="248">
                  <c:v>3.9335417744533112</c:v>
                </c:pt>
                <c:pt idx="249">
                  <c:v>3.9474157866063408</c:v>
                </c:pt>
                <c:pt idx="250">
                  <c:v>3.9617725378222239</c:v>
                </c:pt>
                <c:pt idx="251">
                  <c:v>3.9756466652496729</c:v>
                </c:pt>
                <c:pt idx="252">
                  <c:v>3.9899733514514435</c:v>
                </c:pt>
                <c:pt idx="253">
                  <c:v>4.0041857064306567</c:v>
                </c:pt>
                <c:pt idx="254">
                  <c:v>4.0170376311345866</c:v>
                </c:pt>
                <c:pt idx="255">
                  <c:v>4.0312528484281884</c:v>
                </c:pt>
                <c:pt idx="256">
                  <c:v>4.0450572578500275</c:v>
                </c:pt>
                <c:pt idx="257">
                  <c:v>4.0592515682937176</c:v>
                </c:pt>
                <c:pt idx="258">
                  <c:v>4.0729251283199854</c:v>
                </c:pt>
              </c:numCache>
            </c:numRef>
          </c:val>
        </c:ser>
        <c:ser>
          <c:idx val="1"/>
          <c:order val="1"/>
          <c:tx>
            <c:strRef>
              <c:f>'growth of a dollar data'!$C$1</c:f>
              <c:strCache>
                <c:ptCount val="1"/>
                <c:pt idx="0">
                  <c:v>Money Market Funds</c:v>
                </c:pt>
              </c:strCache>
            </c:strRef>
          </c:tx>
          <c:spPr>
            <a:ln>
              <a:solidFill>
                <a:srgbClr val="FF0000"/>
              </a:solidFill>
            </a:ln>
          </c:spPr>
          <c:marker>
            <c:symbol val="none"/>
          </c:marker>
          <c:cat>
            <c:numRef>
              <c:f>'growth of a dollar data'!$A$2:$A$260</c:f>
              <c:numCache>
                <c:formatCode>m/d/yyyy</c:formatCode>
                <c:ptCount val="259"/>
                <c:pt idx="0">
                  <c:v>32508</c:v>
                </c:pt>
                <c:pt idx="1">
                  <c:v>32539</c:v>
                </c:pt>
                <c:pt idx="2">
                  <c:v>32567</c:v>
                </c:pt>
                <c:pt idx="3">
                  <c:v>32598</c:v>
                </c:pt>
                <c:pt idx="4">
                  <c:v>32628</c:v>
                </c:pt>
                <c:pt idx="5">
                  <c:v>32659</c:v>
                </c:pt>
                <c:pt idx="6">
                  <c:v>32689</c:v>
                </c:pt>
                <c:pt idx="7">
                  <c:v>32720</c:v>
                </c:pt>
                <c:pt idx="8">
                  <c:v>32751</c:v>
                </c:pt>
                <c:pt idx="9">
                  <c:v>32781</c:v>
                </c:pt>
                <c:pt idx="10">
                  <c:v>32812</c:v>
                </c:pt>
                <c:pt idx="11">
                  <c:v>32842</c:v>
                </c:pt>
                <c:pt idx="12">
                  <c:v>32873</c:v>
                </c:pt>
                <c:pt idx="13">
                  <c:v>32904</c:v>
                </c:pt>
                <c:pt idx="14">
                  <c:v>32932</c:v>
                </c:pt>
                <c:pt idx="15">
                  <c:v>32963</c:v>
                </c:pt>
                <c:pt idx="16">
                  <c:v>32993</c:v>
                </c:pt>
                <c:pt idx="17">
                  <c:v>33024</c:v>
                </c:pt>
                <c:pt idx="18">
                  <c:v>33054</c:v>
                </c:pt>
                <c:pt idx="19">
                  <c:v>33085</c:v>
                </c:pt>
                <c:pt idx="20">
                  <c:v>33116</c:v>
                </c:pt>
                <c:pt idx="21">
                  <c:v>33146</c:v>
                </c:pt>
                <c:pt idx="22">
                  <c:v>33177</c:v>
                </c:pt>
                <c:pt idx="23">
                  <c:v>33207</c:v>
                </c:pt>
                <c:pt idx="24">
                  <c:v>33238</c:v>
                </c:pt>
                <c:pt idx="25">
                  <c:v>33269</c:v>
                </c:pt>
                <c:pt idx="26">
                  <c:v>33297</c:v>
                </c:pt>
                <c:pt idx="27">
                  <c:v>33328</c:v>
                </c:pt>
                <c:pt idx="28">
                  <c:v>33358</c:v>
                </c:pt>
                <c:pt idx="29">
                  <c:v>33389</c:v>
                </c:pt>
                <c:pt idx="30">
                  <c:v>33419</c:v>
                </c:pt>
                <c:pt idx="31">
                  <c:v>33450</c:v>
                </c:pt>
                <c:pt idx="32">
                  <c:v>33481</c:v>
                </c:pt>
                <c:pt idx="33">
                  <c:v>33511</c:v>
                </c:pt>
                <c:pt idx="34">
                  <c:v>33542</c:v>
                </c:pt>
                <c:pt idx="35">
                  <c:v>33572</c:v>
                </c:pt>
                <c:pt idx="36">
                  <c:v>33603</c:v>
                </c:pt>
                <c:pt idx="37">
                  <c:v>33634</c:v>
                </c:pt>
                <c:pt idx="38">
                  <c:v>33663</c:v>
                </c:pt>
                <c:pt idx="39">
                  <c:v>33694</c:v>
                </c:pt>
                <c:pt idx="40">
                  <c:v>33724</c:v>
                </c:pt>
                <c:pt idx="41">
                  <c:v>33755</c:v>
                </c:pt>
                <c:pt idx="42">
                  <c:v>33785</c:v>
                </c:pt>
                <c:pt idx="43">
                  <c:v>33816</c:v>
                </c:pt>
                <c:pt idx="44">
                  <c:v>33847</c:v>
                </c:pt>
                <c:pt idx="45">
                  <c:v>33877</c:v>
                </c:pt>
                <c:pt idx="46">
                  <c:v>33908</c:v>
                </c:pt>
                <c:pt idx="47">
                  <c:v>33938</c:v>
                </c:pt>
                <c:pt idx="48">
                  <c:v>33969</c:v>
                </c:pt>
                <c:pt idx="49">
                  <c:v>34000</c:v>
                </c:pt>
                <c:pt idx="50">
                  <c:v>34028</c:v>
                </c:pt>
                <c:pt idx="51">
                  <c:v>34059</c:v>
                </c:pt>
                <c:pt idx="52">
                  <c:v>34089</c:v>
                </c:pt>
                <c:pt idx="53">
                  <c:v>34120</c:v>
                </c:pt>
                <c:pt idx="54">
                  <c:v>34150</c:v>
                </c:pt>
                <c:pt idx="55">
                  <c:v>34181</c:v>
                </c:pt>
                <c:pt idx="56">
                  <c:v>34212</c:v>
                </c:pt>
                <c:pt idx="57">
                  <c:v>34242</c:v>
                </c:pt>
                <c:pt idx="58">
                  <c:v>34273</c:v>
                </c:pt>
                <c:pt idx="59">
                  <c:v>34303</c:v>
                </c:pt>
                <c:pt idx="60">
                  <c:v>34334</c:v>
                </c:pt>
                <c:pt idx="61">
                  <c:v>34365</c:v>
                </c:pt>
                <c:pt idx="62">
                  <c:v>34393</c:v>
                </c:pt>
                <c:pt idx="63">
                  <c:v>34424</c:v>
                </c:pt>
                <c:pt idx="64">
                  <c:v>34454</c:v>
                </c:pt>
                <c:pt idx="65">
                  <c:v>34485</c:v>
                </c:pt>
                <c:pt idx="66">
                  <c:v>34515</c:v>
                </c:pt>
                <c:pt idx="67">
                  <c:v>34546</c:v>
                </c:pt>
                <c:pt idx="68">
                  <c:v>34577</c:v>
                </c:pt>
                <c:pt idx="69">
                  <c:v>34607</c:v>
                </c:pt>
                <c:pt idx="70">
                  <c:v>34638</c:v>
                </c:pt>
                <c:pt idx="71">
                  <c:v>34668</c:v>
                </c:pt>
                <c:pt idx="72">
                  <c:v>34699</c:v>
                </c:pt>
                <c:pt idx="73">
                  <c:v>34730</c:v>
                </c:pt>
                <c:pt idx="74">
                  <c:v>34758</c:v>
                </c:pt>
                <c:pt idx="75">
                  <c:v>34789</c:v>
                </c:pt>
                <c:pt idx="76">
                  <c:v>34819</c:v>
                </c:pt>
                <c:pt idx="77">
                  <c:v>34850</c:v>
                </c:pt>
                <c:pt idx="78">
                  <c:v>34880</c:v>
                </c:pt>
                <c:pt idx="79">
                  <c:v>34911</c:v>
                </c:pt>
                <c:pt idx="80">
                  <c:v>34942</c:v>
                </c:pt>
                <c:pt idx="81">
                  <c:v>34972</c:v>
                </c:pt>
                <c:pt idx="82">
                  <c:v>35003</c:v>
                </c:pt>
                <c:pt idx="83">
                  <c:v>35033</c:v>
                </c:pt>
                <c:pt idx="84">
                  <c:v>35064</c:v>
                </c:pt>
                <c:pt idx="85">
                  <c:v>35095</c:v>
                </c:pt>
                <c:pt idx="86">
                  <c:v>35124</c:v>
                </c:pt>
                <c:pt idx="87">
                  <c:v>35155</c:v>
                </c:pt>
                <c:pt idx="88">
                  <c:v>35185</c:v>
                </c:pt>
                <c:pt idx="89">
                  <c:v>35216</c:v>
                </c:pt>
                <c:pt idx="90">
                  <c:v>35246</c:v>
                </c:pt>
                <c:pt idx="91">
                  <c:v>35277</c:v>
                </c:pt>
                <c:pt idx="92">
                  <c:v>35308</c:v>
                </c:pt>
                <c:pt idx="93">
                  <c:v>35338</c:v>
                </c:pt>
                <c:pt idx="94">
                  <c:v>35369</c:v>
                </c:pt>
                <c:pt idx="95">
                  <c:v>35399</c:v>
                </c:pt>
                <c:pt idx="96">
                  <c:v>35430</c:v>
                </c:pt>
                <c:pt idx="97">
                  <c:v>35461</c:v>
                </c:pt>
                <c:pt idx="98">
                  <c:v>35489</c:v>
                </c:pt>
                <c:pt idx="99">
                  <c:v>35520</c:v>
                </c:pt>
                <c:pt idx="100">
                  <c:v>35550</c:v>
                </c:pt>
                <c:pt idx="101">
                  <c:v>35581</c:v>
                </c:pt>
                <c:pt idx="102">
                  <c:v>35611</c:v>
                </c:pt>
                <c:pt idx="103">
                  <c:v>35642</c:v>
                </c:pt>
                <c:pt idx="104">
                  <c:v>35673</c:v>
                </c:pt>
                <c:pt idx="105">
                  <c:v>35703</c:v>
                </c:pt>
                <c:pt idx="106">
                  <c:v>35734</c:v>
                </c:pt>
                <c:pt idx="107">
                  <c:v>35764</c:v>
                </c:pt>
                <c:pt idx="108">
                  <c:v>35795</c:v>
                </c:pt>
                <c:pt idx="109">
                  <c:v>35826</c:v>
                </c:pt>
                <c:pt idx="110">
                  <c:v>35854</c:v>
                </c:pt>
                <c:pt idx="111">
                  <c:v>35885</c:v>
                </c:pt>
                <c:pt idx="112">
                  <c:v>35915</c:v>
                </c:pt>
                <c:pt idx="113">
                  <c:v>35946</c:v>
                </c:pt>
                <c:pt idx="114">
                  <c:v>35976</c:v>
                </c:pt>
                <c:pt idx="115">
                  <c:v>36007</c:v>
                </c:pt>
                <c:pt idx="116">
                  <c:v>36038</c:v>
                </c:pt>
                <c:pt idx="117">
                  <c:v>36068</c:v>
                </c:pt>
                <c:pt idx="118">
                  <c:v>36099</c:v>
                </c:pt>
                <c:pt idx="119">
                  <c:v>36129</c:v>
                </c:pt>
                <c:pt idx="120">
                  <c:v>36160</c:v>
                </c:pt>
                <c:pt idx="121">
                  <c:v>36191</c:v>
                </c:pt>
                <c:pt idx="122">
                  <c:v>36219</c:v>
                </c:pt>
                <c:pt idx="123">
                  <c:v>36250</c:v>
                </c:pt>
                <c:pt idx="124">
                  <c:v>36280</c:v>
                </c:pt>
                <c:pt idx="125">
                  <c:v>36311</c:v>
                </c:pt>
                <c:pt idx="126">
                  <c:v>36341</c:v>
                </c:pt>
                <c:pt idx="127">
                  <c:v>36372</c:v>
                </c:pt>
                <c:pt idx="128">
                  <c:v>36403</c:v>
                </c:pt>
                <c:pt idx="129">
                  <c:v>36433</c:v>
                </c:pt>
                <c:pt idx="130">
                  <c:v>36464</c:v>
                </c:pt>
                <c:pt idx="131">
                  <c:v>36494</c:v>
                </c:pt>
                <c:pt idx="132">
                  <c:v>36525</c:v>
                </c:pt>
                <c:pt idx="133">
                  <c:v>36556</c:v>
                </c:pt>
                <c:pt idx="134">
                  <c:v>36585</c:v>
                </c:pt>
                <c:pt idx="135">
                  <c:v>36616</c:v>
                </c:pt>
                <c:pt idx="136">
                  <c:v>36646</c:v>
                </c:pt>
                <c:pt idx="137">
                  <c:v>36677</c:v>
                </c:pt>
                <c:pt idx="138">
                  <c:v>36707</c:v>
                </c:pt>
                <c:pt idx="139">
                  <c:v>36738</c:v>
                </c:pt>
                <c:pt idx="140">
                  <c:v>36769</c:v>
                </c:pt>
                <c:pt idx="141">
                  <c:v>36799</c:v>
                </c:pt>
                <c:pt idx="142">
                  <c:v>36830</c:v>
                </c:pt>
                <c:pt idx="143">
                  <c:v>36860</c:v>
                </c:pt>
                <c:pt idx="144">
                  <c:v>36891</c:v>
                </c:pt>
                <c:pt idx="145">
                  <c:v>36922</c:v>
                </c:pt>
                <c:pt idx="146">
                  <c:v>36950</c:v>
                </c:pt>
                <c:pt idx="147">
                  <c:v>36981</c:v>
                </c:pt>
                <c:pt idx="148">
                  <c:v>37011</c:v>
                </c:pt>
                <c:pt idx="149">
                  <c:v>37042</c:v>
                </c:pt>
                <c:pt idx="150">
                  <c:v>37072</c:v>
                </c:pt>
                <c:pt idx="151">
                  <c:v>37103</c:v>
                </c:pt>
                <c:pt idx="152">
                  <c:v>37134</c:v>
                </c:pt>
                <c:pt idx="153">
                  <c:v>37164</c:v>
                </c:pt>
                <c:pt idx="154">
                  <c:v>37195</c:v>
                </c:pt>
                <c:pt idx="155">
                  <c:v>37225</c:v>
                </c:pt>
                <c:pt idx="156">
                  <c:v>37256</c:v>
                </c:pt>
                <c:pt idx="157">
                  <c:v>37287</c:v>
                </c:pt>
                <c:pt idx="158">
                  <c:v>37315</c:v>
                </c:pt>
                <c:pt idx="159">
                  <c:v>37346</c:v>
                </c:pt>
                <c:pt idx="160">
                  <c:v>37376</c:v>
                </c:pt>
                <c:pt idx="161">
                  <c:v>37407</c:v>
                </c:pt>
                <c:pt idx="162">
                  <c:v>37437</c:v>
                </c:pt>
                <c:pt idx="163">
                  <c:v>37468</c:v>
                </c:pt>
                <c:pt idx="164">
                  <c:v>37499</c:v>
                </c:pt>
                <c:pt idx="165">
                  <c:v>37529</c:v>
                </c:pt>
                <c:pt idx="166">
                  <c:v>37560</c:v>
                </c:pt>
                <c:pt idx="167">
                  <c:v>37590</c:v>
                </c:pt>
                <c:pt idx="168">
                  <c:v>37621</c:v>
                </c:pt>
                <c:pt idx="169">
                  <c:v>37652</c:v>
                </c:pt>
                <c:pt idx="170">
                  <c:v>37680</c:v>
                </c:pt>
                <c:pt idx="171">
                  <c:v>37711</c:v>
                </c:pt>
                <c:pt idx="172">
                  <c:v>37741</c:v>
                </c:pt>
                <c:pt idx="173">
                  <c:v>37772</c:v>
                </c:pt>
                <c:pt idx="174">
                  <c:v>37802</c:v>
                </c:pt>
                <c:pt idx="175">
                  <c:v>37833</c:v>
                </c:pt>
                <c:pt idx="176">
                  <c:v>37864</c:v>
                </c:pt>
                <c:pt idx="177">
                  <c:v>37894</c:v>
                </c:pt>
                <c:pt idx="178">
                  <c:v>37925</c:v>
                </c:pt>
                <c:pt idx="179">
                  <c:v>37955</c:v>
                </c:pt>
                <c:pt idx="180">
                  <c:v>37986</c:v>
                </c:pt>
                <c:pt idx="181">
                  <c:v>38017</c:v>
                </c:pt>
                <c:pt idx="182">
                  <c:v>38046</c:v>
                </c:pt>
                <c:pt idx="183">
                  <c:v>38077</c:v>
                </c:pt>
                <c:pt idx="184">
                  <c:v>38107</c:v>
                </c:pt>
                <c:pt idx="185">
                  <c:v>38138</c:v>
                </c:pt>
                <c:pt idx="186">
                  <c:v>38168</c:v>
                </c:pt>
                <c:pt idx="187">
                  <c:v>38199</c:v>
                </c:pt>
                <c:pt idx="188">
                  <c:v>38230</c:v>
                </c:pt>
                <c:pt idx="189">
                  <c:v>38260</c:v>
                </c:pt>
                <c:pt idx="190">
                  <c:v>38291</c:v>
                </c:pt>
                <c:pt idx="191">
                  <c:v>38321</c:v>
                </c:pt>
                <c:pt idx="192">
                  <c:v>38352</c:v>
                </c:pt>
                <c:pt idx="193">
                  <c:v>38383</c:v>
                </c:pt>
                <c:pt idx="194">
                  <c:v>38411</c:v>
                </c:pt>
                <c:pt idx="195">
                  <c:v>38442</c:v>
                </c:pt>
                <c:pt idx="196">
                  <c:v>38472</c:v>
                </c:pt>
                <c:pt idx="197">
                  <c:v>38503</c:v>
                </c:pt>
                <c:pt idx="198">
                  <c:v>38533</c:v>
                </c:pt>
                <c:pt idx="199">
                  <c:v>38564</c:v>
                </c:pt>
                <c:pt idx="200">
                  <c:v>38595</c:v>
                </c:pt>
                <c:pt idx="201">
                  <c:v>38625</c:v>
                </c:pt>
                <c:pt idx="202">
                  <c:v>38656</c:v>
                </c:pt>
                <c:pt idx="203">
                  <c:v>38686</c:v>
                </c:pt>
                <c:pt idx="204">
                  <c:v>38717</c:v>
                </c:pt>
                <c:pt idx="205">
                  <c:v>38748</c:v>
                </c:pt>
                <c:pt idx="206">
                  <c:v>38776</c:v>
                </c:pt>
                <c:pt idx="207">
                  <c:v>38807</c:v>
                </c:pt>
                <c:pt idx="208">
                  <c:v>38837</c:v>
                </c:pt>
                <c:pt idx="209">
                  <c:v>38868</c:v>
                </c:pt>
                <c:pt idx="210">
                  <c:v>38898</c:v>
                </c:pt>
                <c:pt idx="211">
                  <c:v>38929</c:v>
                </c:pt>
                <c:pt idx="212">
                  <c:v>38960</c:v>
                </c:pt>
                <c:pt idx="213">
                  <c:v>38990</c:v>
                </c:pt>
                <c:pt idx="214">
                  <c:v>39021</c:v>
                </c:pt>
                <c:pt idx="215">
                  <c:v>39051</c:v>
                </c:pt>
                <c:pt idx="216">
                  <c:v>39082</c:v>
                </c:pt>
                <c:pt idx="217">
                  <c:v>39113</c:v>
                </c:pt>
                <c:pt idx="218">
                  <c:v>39141</c:v>
                </c:pt>
                <c:pt idx="219">
                  <c:v>39172</c:v>
                </c:pt>
                <c:pt idx="220">
                  <c:v>39202</c:v>
                </c:pt>
                <c:pt idx="221">
                  <c:v>39233</c:v>
                </c:pt>
                <c:pt idx="222">
                  <c:v>39263</c:v>
                </c:pt>
                <c:pt idx="223">
                  <c:v>39294</c:v>
                </c:pt>
                <c:pt idx="224">
                  <c:v>39325</c:v>
                </c:pt>
                <c:pt idx="225">
                  <c:v>39355</c:v>
                </c:pt>
                <c:pt idx="226">
                  <c:v>39386</c:v>
                </c:pt>
                <c:pt idx="227">
                  <c:v>39416</c:v>
                </c:pt>
                <c:pt idx="228">
                  <c:v>39447</c:v>
                </c:pt>
                <c:pt idx="229">
                  <c:v>39478</c:v>
                </c:pt>
                <c:pt idx="230">
                  <c:v>39507</c:v>
                </c:pt>
                <c:pt idx="231">
                  <c:v>39538</c:v>
                </c:pt>
                <c:pt idx="232">
                  <c:v>39568</c:v>
                </c:pt>
                <c:pt idx="233">
                  <c:v>39599</c:v>
                </c:pt>
                <c:pt idx="234">
                  <c:v>39629</c:v>
                </c:pt>
                <c:pt idx="235">
                  <c:v>39660</c:v>
                </c:pt>
                <c:pt idx="236">
                  <c:v>39691</c:v>
                </c:pt>
                <c:pt idx="237">
                  <c:v>39721</c:v>
                </c:pt>
                <c:pt idx="238">
                  <c:v>39752</c:v>
                </c:pt>
                <c:pt idx="239">
                  <c:v>39782</c:v>
                </c:pt>
                <c:pt idx="240">
                  <c:v>39813</c:v>
                </c:pt>
                <c:pt idx="241">
                  <c:v>39844</c:v>
                </c:pt>
                <c:pt idx="242">
                  <c:v>39872</c:v>
                </c:pt>
                <c:pt idx="243">
                  <c:v>39903</c:v>
                </c:pt>
                <c:pt idx="244">
                  <c:v>39933</c:v>
                </c:pt>
                <c:pt idx="245">
                  <c:v>39964</c:v>
                </c:pt>
                <c:pt idx="246">
                  <c:v>39994</c:v>
                </c:pt>
                <c:pt idx="247">
                  <c:v>40025</c:v>
                </c:pt>
                <c:pt idx="248">
                  <c:v>40056</c:v>
                </c:pt>
                <c:pt idx="249">
                  <c:v>40086</c:v>
                </c:pt>
                <c:pt idx="250">
                  <c:v>40117</c:v>
                </c:pt>
                <c:pt idx="251">
                  <c:v>40147</c:v>
                </c:pt>
                <c:pt idx="252">
                  <c:v>40178</c:v>
                </c:pt>
                <c:pt idx="253">
                  <c:v>40209</c:v>
                </c:pt>
                <c:pt idx="254">
                  <c:v>40237</c:v>
                </c:pt>
                <c:pt idx="255">
                  <c:v>40268</c:v>
                </c:pt>
                <c:pt idx="256">
                  <c:v>40298</c:v>
                </c:pt>
                <c:pt idx="257">
                  <c:v>40329</c:v>
                </c:pt>
                <c:pt idx="258">
                  <c:v>40359</c:v>
                </c:pt>
              </c:numCache>
            </c:numRef>
          </c:cat>
          <c:val>
            <c:numRef>
              <c:f>'growth of a dollar data'!$C$2:$C$260</c:f>
              <c:numCache>
                <c:formatCode>0.000000</c:formatCode>
                <c:ptCount val="259"/>
                <c:pt idx="0">
                  <c:v>1.0064</c:v>
                </c:pt>
                <c:pt idx="1">
                  <c:v>1.0130422399999999</c:v>
                </c:pt>
                <c:pt idx="2">
                  <c:v>1.0192217976639966</c:v>
                </c:pt>
                <c:pt idx="3">
                  <c:v>1.0264582724274138</c:v>
                </c:pt>
                <c:pt idx="4">
                  <c:v>1.0336434803344046</c:v>
                </c:pt>
                <c:pt idx="5">
                  <c:v>1.0410857133928142</c:v>
                </c:pt>
                <c:pt idx="6">
                  <c:v>1.0482692048152245</c:v>
                </c:pt>
                <c:pt idx="7">
                  <c:v>1.0555022623284478</c:v>
                </c:pt>
                <c:pt idx="8">
                  <c:v>1.062468577259817</c:v>
                </c:pt>
                <c:pt idx="9">
                  <c:v>1.0692683761542798</c:v>
                </c:pt>
                <c:pt idx="10">
                  <c:v>1.0762186205992825</c:v>
                </c:pt>
                <c:pt idx="11">
                  <c:v>1.0828911760469979</c:v>
                </c:pt>
                <c:pt idx="12">
                  <c:v>1.089821679573697</c:v>
                </c:pt>
                <c:pt idx="13">
                  <c:v>1.0967355083089143</c:v>
                </c:pt>
                <c:pt idx="14">
                  <c:v>1.1030285766555921</c:v>
                </c:pt>
                <c:pt idx="15">
                  <c:v>1.1100449414316989</c:v>
                </c:pt>
                <c:pt idx="16">
                  <c:v>1.1168872584506824</c:v>
                </c:pt>
                <c:pt idx="17">
                  <c:v>1.1239727912182933</c:v>
                </c:pt>
                <c:pt idx="18">
                  <c:v>1.1309110752584839</c:v>
                </c:pt>
                <c:pt idx="19">
                  <c:v>1.1380663496316443</c:v>
                </c:pt>
                <c:pt idx="20">
                  <c:v>1.1451610552552478</c:v>
                </c:pt>
                <c:pt idx="21">
                  <c:v>1.1520411828752231</c:v>
                </c:pt>
                <c:pt idx="22">
                  <c:v>1.1591354524793658</c:v>
                </c:pt>
                <c:pt idx="23">
                  <c:v>1.1658897347609647</c:v>
                </c:pt>
                <c:pt idx="24">
                  <c:v>1.1727416687321548</c:v>
                </c:pt>
                <c:pt idx="25">
                  <c:v>1.179265630635312</c:v>
                </c:pt>
                <c:pt idx="26">
                  <c:v>1.1848105376305607</c:v>
                </c:pt>
                <c:pt idx="27">
                  <c:v>1.1907369599397881</c:v>
                </c:pt>
                <c:pt idx="28">
                  <c:v>1.1962953200687874</c:v>
                </c:pt>
                <c:pt idx="29">
                  <c:v>1.201822204447502</c:v>
                </c:pt>
                <c:pt idx="30">
                  <c:v>1.2072352116563352</c:v>
                </c:pt>
                <c:pt idx="31">
                  <c:v>1.2128440264496898</c:v>
                </c:pt>
                <c:pt idx="32">
                  <c:v>1.2183648924580874</c:v>
                </c:pt>
                <c:pt idx="33">
                  <c:v>1.2235916778467331</c:v>
                </c:pt>
                <c:pt idx="34">
                  <c:v>1.2288188614944959</c:v>
                </c:pt>
                <c:pt idx="35">
                  <c:v>1.2336468908013078</c:v>
                </c:pt>
                <c:pt idx="36">
                  <c:v>1.2384457772065249</c:v>
                </c:pt>
                <c:pt idx="37">
                  <c:v>1.2428422597156079</c:v>
                </c:pt>
                <c:pt idx="38">
                  <c:v>1.2466441141880782</c:v>
                </c:pt>
                <c:pt idx="39">
                  <c:v>1.2506246488446777</c:v>
                </c:pt>
                <c:pt idx="40">
                  <c:v>1.2544077884074358</c:v>
                </c:pt>
                <c:pt idx="41">
                  <c:v>1.2581797926271749</c:v>
                </c:pt>
                <c:pt idx="42">
                  <c:v>1.2617781868340898</c:v>
                </c:pt>
                <c:pt idx="43">
                  <c:v>1.2652935008626098</c:v>
                </c:pt>
                <c:pt idx="44">
                  <c:v>1.2686250186503818</c:v>
                </c:pt>
                <c:pt idx="45">
                  <c:v>1.2717115833207582</c:v>
                </c:pt>
                <c:pt idx="46">
                  <c:v>1.2747573325628121</c:v>
                </c:pt>
                <c:pt idx="47">
                  <c:v>1.2776803511263779</c:v>
                </c:pt>
                <c:pt idx="48">
                  <c:v>1.2807953358224238</c:v>
                </c:pt>
                <c:pt idx="49">
                  <c:v>1.2838961413304486</c:v>
                </c:pt>
                <c:pt idx="50">
                  <c:v>1.2866051621886581</c:v>
                </c:pt>
                <c:pt idx="51">
                  <c:v>1.2895669272720156</c:v>
                </c:pt>
                <c:pt idx="52">
                  <c:v>1.2923975266773791</c:v>
                </c:pt>
                <c:pt idx="53">
                  <c:v>1.2952847427519738</c:v>
                </c:pt>
                <c:pt idx="54">
                  <c:v>1.2981058729216901</c:v>
                </c:pt>
                <c:pt idx="55">
                  <c:v>1.3010499770414752</c:v>
                </c:pt>
                <c:pt idx="56">
                  <c:v>1.3040111667892234</c:v>
                </c:pt>
                <c:pt idx="57">
                  <c:v>1.3068839033896582</c:v>
                </c:pt>
                <c:pt idx="58">
                  <c:v>1.309847916082546</c:v>
                </c:pt>
                <c:pt idx="59">
                  <c:v>1.3127544686083341</c:v>
                </c:pt>
                <c:pt idx="60">
                  <c:v>1.3158092482567838</c:v>
                </c:pt>
                <c:pt idx="61">
                  <c:v>1.3188606099034919</c:v>
                </c:pt>
                <c:pt idx="62">
                  <c:v>1.3216631886995358</c:v>
                </c:pt>
                <c:pt idx="63">
                  <c:v>1.324907871827796</c:v>
                </c:pt>
                <c:pt idx="64">
                  <c:v>1.3282506143884161</c:v>
                </c:pt>
                <c:pt idx="65">
                  <c:v>1.3320640219023261</c:v>
                </c:pt>
                <c:pt idx="66">
                  <c:v>1.3360495574558569</c:v>
                </c:pt>
                <c:pt idx="67">
                  <c:v>1.3403503009813094</c:v>
                </c:pt>
                <c:pt idx="68">
                  <c:v>1.3448806849986241</c:v>
                </c:pt>
                <c:pt idx="69">
                  <c:v>1.3495124540777601</c:v>
                </c:pt>
                <c:pt idx="70">
                  <c:v>1.3544989025955767</c:v>
                </c:pt>
                <c:pt idx="71">
                  <c:v>1.359675797401297</c:v>
                </c:pt>
                <c:pt idx="72">
                  <c:v>1.3655074468963526</c:v>
                </c:pt>
                <c:pt idx="73">
                  <c:v>1.3715498173488674</c:v>
                </c:pt>
                <c:pt idx="74">
                  <c:v>1.3773048403824615</c:v>
                </c:pt>
                <c:pt idx="75">
                  <c:v>1.3837850596564627</c:v>
                </c:pt>
                <c:pt idx="76">
                  <c:v>1.3901089573790928</c:v>
                </c:pt>
                <c:pt idx="77">
                  <c:v>1.3966494200235628</c:v>
                </c:pt>
                <c:pt idx="78">
                  <c:v>1.4029636720514851</c:v>
                </c:pt>
                <c:pt idx="79">
                  <c:v>1.4093738130690889</c:v>
                </c:pt>
                <c:pt idx="80">
                  <c:v>1.4157061296112121</c:v>
                </c:pt>
                <c:pt idx="81">
                  <c:v>1.4218262272095166</c:v>
                </c:pt>
                <c:pt idx="82">
                  <c:v>1.4281419793107861</c:v>
                </c:pt>
                <c:pt idx="83">
                  <c:v>1.4342929868156764</c:v>
                </c:pt>
                <c:pt idx="84">
                  <c:v>1.4406397332823342</c:v>
                </c:pt>
                <c:pt idx="85">
                  <c:v>1.4468431279738501</c:v>
                </c:pt>
                <c:pt idx="86">
                  <c:v>1.4524178145459341</c:v>
                </c:pt>
                <c:pt idx="87">
                  <c:v>1.4583146308729877</c:v>
                </c:pt>
                <c:pt idx="88">
                  <c:v>1.4640195577089639</c:v>
                </c:pt>
                <c:pt idx="89">
                  <c:v>1.4699385887807817</c:v>
                </c:pt>
                <c:pt idx="90">
                  <c:v>1.4757257370048096</c:v>
                </c:pt>
                <c:pt idx="91">
                  <c:v>1.481779163978006</c:v>
                </c:pt>
                <c:pt idx="92">
                  <c:v>1.4878707581211172</c:v>
                </c:pt>
                <c:pt idx="93">
                  <c:v>1.4938014109629876</c:v>
                </c:pt>
                <c:pt idx="94">
                  <c:v>1.4999424285634586</c:v>
                </c:pt>
                <c:pt idx="95">
                  <c:v>1.5059346985655664</c:v>
                </c:pt>
                <c:pt idx="96">
                  <c:v>1.5121632444788367</c:v>
                </c:pt>
                <c:pt idx="97">
                  <c:v>1.5184054543520451</c:v>
                </c:pt>
                <c:pt idx="98">
                  <c:v>1.5240432938040538</c:v>
                </c:pt>
                <c:pt idx="99">
                  <c:v>1.5303467368672281</c:v>
                </c:pt>
                <c:pt idx="100">
                  <c:v>1.5365859605134375</c:v>
                </c:pt>
                <c:pt idx="101">
                  <c:v>1.5431241337754198</c:v>
                </c:pt>
                <c:pt idx="102">
                  <c:v>1.5495034089444464</c:v>
                </c:pt>
                <c:pt idx="103">
                  <c:v>1.5561368330381391</c:v>
                </c:pt>
                <c:pt idx="104">
                  <c:v>1.5628251091465384</c:v>
                </c:pt>
                <c:pt idx="105">
                  <c:v>1.5692983307486219</c:v>
                </c:pt>
                <c:pt idx="106">
                  <c:v>1.5760023732175801</c:v>
                </c:pt>
                <c:pt idx="107">
                  <c:v>1.5825695751067781</c:v>
                </c:pt>
                <c:pt idx="108">
                  <c:v>1.5894648307455179</c:v>
                </c:pt>
                <c:pt idx="109">
                  <c:v>1.5963631081109535</c:v>
                </c:pt>
                <c:pt idx="110">
                  <c:v>1.6025474187917776</c:v>
                </c:pt>
                <c:pt idx="111">
                  <c:v>1.6094079242916259</c:v>
                </c:pt>
                <c:pt idx="112">
                  <c:v>1.6160483413872517</c:v>
                </c:pt>
                <c:pt idx="113">
                  <c:v>1.6229116986931216</c:v>
                </c:pt>
                <c:pt idx="114">
                  <c:v>1.6296078323619301</c:v>
                </c:pt>
                <c:pt idx="115">
                  <c:v>1.6365418136886301</c:v>
                </c:pt>
                <c:pt idx="116">
                  <c:v>1.6435052991058738</c:v>
                </c:pt>
                <c:pt idx="117">
                  <c:v>1.6502453143375089</c:v>
                </c:pt>
                <c:pt idx="118">
                  <c:v>1.6568743497652021</c:v>
                </c:pt>
                <c:pt idx="119">
                  <c:v>1.6631522466764621</c:v>
                </c:pt>
                <c:pt idx="120">
                  <c:v>1.669565361739646</c:v>
                </c:pt>
                <c:pt idx="121">
                  <c:v>1.6758896753299137</c:v>
                </c:pt>
                <c:pt idx="122">
                  <c:v>1.6814955262938955</c:v>
                </c:pt>
                <c:pt idx="123">
                  <c:v>1.6877086522635496</c:v>
                </c:pt>
                <c:pt idx="124">
                  <c:v>1.6937017056877377</c:v>
                </c:pt>
                <c:pt idx="125">
                  <c:v>1.6998735547032653</c:v>
                </c:pt>
                <c:pt idx="126">
                  <c:v>1.7058945068340208</c:v>
                </c:pt>
                <c:pt idx="127">
                  <c:v>1.7123410821753478</c:v>
                </c:pt>
                <c:pt idx="128">
                  <c:v>1.7189575681168761</c:v>
                </c:pt>
                <c:pt idx="129">
                  <c:v>1.7253864694216321</c:v>
                </c:pt>
                <c:pt idx="130">
                  <c:v>1.7323760100092578</c:v>
                </c:pt>
                <c:pt idx="131">
                  <c:v>1.7393817385937353</c:v>
                </c:pt>
                <c:pt idx="132">
                  <c:v>1.7468576013062131</c:v>
                </c:pt>
                <c:pt idx="133">
                  <c:v>1.7544389632958801</c:v>
                </c:pt>
                <c:pt idx="134">
                  <c:v>1.7617146216766679</c:v>
                </c:pt>
                <c:pt idx="135">
                  <c:v>1.7696740483374009</c:v>
                </c:pt>
                <c:pt idx="136">
                  <c:v>1.7776163454663416</c:v>
                </c:pt>
                <c:pt idx="137">
                  <c:v>1.786100908283254</c:v>
                </c:pt>
                <c:pt idx="138">
                  <c:v>1.7947331339729855</c:v>
                </c:pt>
                <c:pt idx="139">
                  <c:v>1.8038180730971558</c:v>
                </c:pt>
                <c:pt idx="140">
                  <c:v>1.8129940956350004</c:v>
                </c:pt>
                <c:pt idx="141">
                  <c:v>1.8219357825146714</c:v>
                </c:pt>
                <c:pt idx="142">
                  <c:v>1.8312039698403273</c:v>
                </c:pt>
                <c:pt idx="143">
                  <c:v>1.8402501174513384</c:v>
                </c:pt>
                <c:pt idx="144">
                  <c:v>1.8496114697988135</c:v>
                </c:pt>
                <c:pt idx="145">
                  <c:v>1.8585339955291214</c:v>
                </c:pt>
                <c:pt idx="146">
                  <c:v>1.8659625559092512</c:v>
                </c:pt>
                <c:pt idx="147">
                  <c:v>1.8736801770404916</c:v>
                </c:pt>
                <c:pt idx="148">
                  <c:v>1.8805640780109378</c:v>
                </c:pt>
                <c:pt idx="149">
                  <c:v>1.8868884150052891</c:v>
                </c:pt>
                <c:pt idx="150">
                  <c:v>1.8923792602929546</c:v>
                </c:pt>
                <c:pt idx="151">
                  <c:v>1.8978122811492557</c:v>
                </c:pt>
                <c:pt idx="152">
                  <c:v>1.9029857174276679</c:v>
                </c:pt>
                <c:pt idx="153">
                  <c:v>1.90749008462082</c:v>
                </c:pt>
                <c:pt idx="154">
                  <c:v>1.9112974348297251</c:v>
                </c:pt>
                <c:pt idx="155">
                  <c:v>1.9143612446177551</c:v>
                </c:pt>
                <c:pt idx="156">
                  <c:v>1.9170604939726659</c:v>
                </c:pt>
                <c:pt idx="157">
                  <c:v>1.9194855754975433</c:v>
                </c:pt>
                <c:pt idx="158">
                  <c:v>1.92156245889023</c:v>
                </c:pt>
                <c:pt idx="159">
                  <c:v>1.9237991575923759</c:v>
                </c:pt>
                <c:pt idx="160">
                  <c:v>1.925965355443827</c:v>
                </c:pt>
                <c:pt idx="161">
                  <c:v>1.9281416962954778</c:v>
                </c:pt>
                <c:pt idx="162">
                  <c:v>1.9302337300359593</c:v>
                </c:pt>
                <c:pt idx="163">
                  <c:v>1.9323492662040787</c:v>
                </c:pt>
                <c:pt idx="164">
                  <c:v>1.9344168799189192</c:v>
                </c:pt>
                <c:pt idx="165">
                  <c:v>1.9363880507195543</c:v>
                </c:pt>
                <c:pt idx="166">
                  <c:v>1.9387736807980407</c:v>
                </c:pt>
                <c:pt idx="167">
                  <c:v>1.9408617400522599</c:v>
                </c:pt>
                <c:pt idx="168">
                  <c:v>1.9427074995670501</c:v>
                </c:pt>
                <c:pt idx="169">
                  <c:v>1.9440771083542465</c:v>
                </c:pt>
                <c:pt idx="170">
                  <c:v>1.9452396664650404</c:v>
                </c:pt>
                <c:pt idx="171">
                  <c:v>1.9464787841325801</c:v>
                </c:pt>
                <c:pt idx="172">
                  <c:v>1.947631099572785</c:v>
                </c:pt>
                <c:pt idx="173">
                  <c:v>1.9487899400770305</c:v>
                </c:pt>
                <c:pt idx="174">
                  <c:v>1.949830593905032</c:v>
                </c:pt>
                <c:pt idx="175">
                  <c:v>1.9507255661476341</c:v>
                </c:pt>
                <c:pt idx="176">
                  <c:v>1.951587786847873</c:v>
                </c:pt>
                <c:pt idx="177">
                  <c:v>1.9524211148328561</c:v>
                </c:pt>
                <c:pt idx="178">
                  <c:v>1.9532840849656121</c:v>
                </c:pt>
                <c:pt idx="179">
                  <c:v>1.9541357168266587</c:v>
                </c:pt>
                <c:pt idx="180">
                  <c:v>1.9550326651206802</c:v>
                </c:pt>
                <c:pt idx="181">
                  <c:v>1.9558967895586636</c:v>
                </c:pt>
                <c:pt idx="182">
                  <c:v>1.9567045749327538</c:v>
                </c:pt>
                <c:pt idx="183">
                  <c:v>1.9575518280136981</c:v>
                </c:pt>
                <c:pt idx="184">
                  <c:v>1.9583720422296349</c:v>
                </c:pt>
                <c:pt idx="185">
                  <c:v>1.9592376426723006</c:v>
                </c:pt>
                <c:pt idx="186">
                  <c:v>1.9601388919879301</c:v>
                </c:pt>
                <c:pt idx="187">
                  <c:v>1.9613384969898264</c:v>
                </c:pt>
                <c:pt idx="188">
                  <c:v>1.9627879261391048</c:v>
                </c:pt>
                <c:pt idx="189">
                  <c:v>1.9644170401177996</c:v>
                </c:pt>
                <c:pt idx="190">
                  <c:v>1.9663696706556746</c:v>
                </c:pt>
                <c:pt idx="191">
                  <c:v>1.9685189127057039</c:v>
                </c:pt>
                <c:pt idx="192">
                  <c:v>1.9711311373028619</c:v>
                </c:pt>
                <c:pt idx="193">
                  <c:v>1.9739262012555572</c:v>
                </c:pt>
                <c:pt idx="194">
                  <c:v>1.9767429939447509</c:v>
                </c:pt>
                <c:pt idx="195">
                  <c:v>1.98013508492236</c:v>
                </c:pt>
                <c:pt idx="196">
                  <c:v>1.9837310102365773</c:v>
                </c:pt>
                <c:pt idx="197">
                  <c:v>1.9877738540354395</c:v>
                </c:pt>
                <c:pt idx="198">
                  <c:v>1.9918587293054821</c:v>
                </c:pt>
                <c:pt idx="199">
                  <c:v>1.9963921997733831</c:v>
                </c:pt>
                <c:pt idx="200">
                  <c:v>2.0012414364266307</c:v>
                </c:pt>
                <c:pt idx="201">
                  <c:v>2.0062245276033366</c:v>
                </c:pt>
                <c:pt idx="202">
                  <c:v>2.0116593898486048</c:v>
                </c:pt>
                <c:pt idx="203">
                  <c:v>2.017281977843238</c:v>
                </c:pt>
                <c:pt idx="204">
                  <c:v>2.023432670593682</c:v>
                </c:pt>
                <c:pt idx="205">
                  <c:v>2.0298246944000873</c:v>
                </c:pt>
                <c:pt idx="206">
                  <c:v>2.0359121386585928</c:v>
                </c:pt>
                <c:pt idx="207">
                  <c:v>2.042862742699977</c:v>
                </c:pt>
                <c:pt idx="208">
                  <c:v>2.0498983619858326</c:v>
                </c:pt>
                <c:pt idx="209">
                  <c:v>2.0574542873481132</c:v>
                </c:pt>
                <c:pt idx="210">
                  <c:v>2.0649969147655312</c:v>
                </c:pt>
                <c:pt idx="211">
                  <c:v>2.0731515875819446</c:v>
                </c:pt>
                <c:pt idx="212">
                  <c:v>2.0814628522965588</c:v>
                </c:pt>
                <c:pt idx="213">
                  <c:v>2.0895555798662837</c:v>
                </c:pt>
                <c:pt idx="214">
                  <c:v>2.0979493246306067</c:v>
                </c:pt>
                <c:pt idx="215">
                  <c:v>2.1061061516047705</c:v>
                </c:pt>
                <c:pt idx="216">
                  <c:v>2.1145853349711317</c:v>
                </c:pt>
                <c:pt idx="217">
                  <c:v>2.1230796242617105</c:v>
                </c:pt>
                <c:pt idx="218">
                  <c:v>2.1307991417755292</c:v>
                </c:pt>
                <c:pt idx="219">
                  <c:v>2.1394139627057247</c:v>
                </c:pt>
                <c:pt idx="220">
                  <c:v>2.147749119504426</c:v>
                </c:pt>
                <c:pt idx="221">
                  <c:v>2.1563594457245188</c:v>
                </c:pt>
                <c:pt idx="222">
                  <c:v>2.1647067131389202</c:v>
                </c:pt>
                <c:pt idx="223">
                  <c:v>2.1733655399914746</c:v>
                </c:pt>
                <c:pt idx="224">
                  <c:v>2.1819481605088979</c:v>
                </c:pt>
                <c:pt idx="225">
                  <c:v>2.1902504732596344</c:v>
                </c:pt>
                <c:pt idx="226">
                  <c:v>2.1985471420523486</c:v>
                </c:pt>
                <c:pt idx="227">
                  <c:v>2.2061541151638426</c:v>
                </c:pt>
                <c:pt idx="228">
                  <c:v>2.2137609345529312</c:v>
                </c:pt>
                <c:pt idx="229">
                  <c:v>2.2207918392810746</c:v>
                </c:pt>
                <c:pt idx="230">
                  <c:v>2.2260862070259204</c:v>
                </c:pt>
                <c:pt idx="231">
                  <c:v>2.2307743445779198</c:v>
                </c:pt>
                <c:pt idx="232">
                  <c:v>2.2346425072914111</c:v>
                </c:pt>
                <c:pt idx="233">
                  <c:v>2.2383251981434271</c:v>
                </c:pt>
                <c:pt idx="234">
                  <c:v>2.2417655039729762</c:v>
                </c:pt>
                <c:pt idx="235">
                  <c:v>2.2453074934692503</c:v>
                </c:pt>
                <c:pt idx="236">
                  <c:v>2.2488550793089317</c:v>
                </c:pt>
                <c:pt idx="237">
                  <c:v>2.2522193665075791</c:v>
                </c:pt>
                <c:pt idx="238">
                  <c:v>2.2550504062512777</c:v>
                </c:pt>
                <c:pt idx="239">
                  <c:v>2.2572738859518418</c:v>
                </c:pt>
                <c:pt idx="240">
                  <c:v>2.2589216958885872</c:v>
                </c:pt>
                <c:pt idx="241">
                  <c:v>2.2599969426158291</c:v>
                </c:pt>
                <c:pt idx="242">
                  <c:v>2.260638781747538</c:v>
                </c:pt>
                <c:pt idx="243">
                  <c:v>2.2611180371692625</c:v>
                </c:pt>
                <c:pt idx="244">
                  <c:v>2.2615092105896952</c:v>
                </c:pt>
                <c:pt idx="245">
                  <c:v>2.261834867916023</c:v>
                </c:pt>
                <c:pt idx="246">
                  <c:v>2.2620768842468837</c:v>
                </c:pt>
                <c:pt idx="247">
                  <c:v>2.2622488020900873</c:v>
                </c:pt>
                <c:pt idx="248">
                  <c:v>2.262382274769414</c:v>
                </c:pt>
                <c:pt idx="249">
                  <c:v>2.2624931315008743</c:v>
                </c:pt>
                <c:pt idx="250">
                  <c:v>2.2626085186505809</c:v>
                </c:pt>
                <c:pt idx="251">
                  <c:v>2.2626831847316962</c:v>
                </c:pt>
                <c:pt idx="252">
                  <c:v>2.2627601159599782</c:v>
                </c:pt>
                <c:pt idx="253">
                  <c:v>2.2628166849628761</c:v>
                </c:pt>
                <c:pt idx="254">
                  <c:v>2.2628506272131474</c:v>
                </c:pt>
                <c:pt idx="255">
                  <c:v>2.2628890956738137</c:v>
                </c:pt>
                <c:pt idx="256">
                  <c:v>2.2629456679012048</c:v>
                </c:pt>
                <c:pt idx="257">
                  <c:v>2.2630022415429099</c:v>
                </c:pt>
                <c:pt idx="258">
                  <c:v>2.2630769206168742</c:v>
                </c:pt>
              </c:numCache>
            </c:numRef>
          </c:val>
        </c:ser>
        <c:ser>
          <c:idx val="2"/>
          <c:order val="2"/>
          <c:tx>
            <c:strRef>
              <c:f>'growth of a dollar data'!$D$1</c:f>
              <c:strCache>
                <c:ptCount val="1"/>
                <c:pt idx="0">
                  <c:v> Intermediate Bond Funds</c:v>
                </c:pt>
              </c:strCache>
            </c:strRef>
          </c:tx>
          <c:spPr>
            <a:ln>
              <a:solidFill>
                <a:srgbClr val="FFC000"/>
              </a:solidFill>
            </a:ln>
          </c:spPr>
          <c:marker>
            <c:symbol val="none"/>
          </c:marker>
          <c:cat>
            <c:numRef>
              <c:f>'growth of a dollar data'!$A$2:$A$260</c:f>
              <c:numCache>
                <c:formatCode>m/d/yyyy</c:formatCode>
                <c:ptCount val="259"/>
                <c:pt idx="0">
                  <c:v>32508</c:v>
                </c:pt>
                <c:pt idx="1">
                  <c:v>32539</c:v>
                </c:pt>
                <c:pt idx="2">
                  <c:v>32567</c:v>
                </c:pt>
                <c:pt idx="3">
                  <c:v>32598</c:v>
                </c:pt>
                <c:pt idx="4">
                  <c:v>32628</c:v>
                </c:pt>
                <c:pt idx="5">
                  <c:v>32659</c:v>
                </c:pt>
                <c:pt idx="6">
                  <c:v>32689</c:v>
                </c:pt>
                <c:pt idx="7">
                  <c:v>32720</c:v>
                </c:pt>
                <c:pt idx="8">
                  <c:v>32751</c:v>
                </c:pt>
                <c:pt idx="9">
                  <c:v>32781</c:v>
                </c:pt>
                <c:pt idx="10">
                  <c:v>32812</c:v>
                </c:pt>
                <c:pt idx="11">
                  <c:v>32842</c:v>
                </c:pt>
                <c:pt idx="12">
                  <c:v>32873</c:v>
                </c:pt>
                <c:pt idx="13">
                  <c:v>32904</c:v>
                </c:pt>
                <c:pt idx="14">
                  <c:v>32932</c:v>
                </c:pt>
                <c:pt idx="15">
                  <c:v>32963</c:v>
                </c:pt>
                <c:pt idx="16">
                  <c:v>32993</c:v>
                </c:pt>
                <c:pt idx="17">
                  <c:v>33024</c:v>
                </c:pt>
                <c:pt idx="18">
                  <c:v>33054</c:v>
                </c:pt>
                <c:pt idx="19">
                  <c:v>33085</c:v>
                </c:pt>
                <c:pt idx="20">
                  <c:v>33116</c:v>
                </c:pt>
                <c:pt idx="21">
                  <c:v>33146</c:v>
                </c:pt>
                <c:pt idx="22">
                  <c:v>33177</c:v>
                </c:pt>
                <c:pt idx="23">
                  <c:v>33207</c:v>
                </c:pt>
                <c:pt idx="24">
                  <c:v>33238</c:v>
                </c:pt>
                <c:pt idx="25">
                  <c:v>33269</c:v>
                </c:pt>
                <c:pt idx="26">
                  <c:v>33297</c:v>
                </c:pt>
                <c:pt idx="27">
                  <c:v>33328</c:v>
                </c:pt>
                <c:pt idx="28">
                  <c:v>33358</c:v>
                </c:pt>
                <c:pt idx="29">
                  <c:v>33389</c:v>
                </c:pt>
                <c:pt idx="30">
                  <c:v>33419</c:v>
                </c:pt>
                <c:pt idx="31">
                  <c:v>33450</c:v>
                </c:pt>
                <c:pt idx="32">
                  <c:v>33481</c:v>
                </c:pt>
                <c:pt idx="33">
                  <c:v>33511</c:v>
                </c:pt>
                <c:pt idx="34">
                  <c:v>33542</c:v>
                </c:pt>
                <c:pt idx="35">
                  <c:v>33572</c:v>
                </c:pt>
                <c:pt idx="36">
                  <c:v>33603</c:v>
                </c:pt>
                <c:pt idx="37">
                  <c:v>33634</c:v>
                </c:pt>
                <c:pt idx="38">
                  <c:v>33663</c:v>
                </c:pt>
                <c:pt idx="39">
                  <c:v>33694</c:v>
                </c:pt>
                <c:pt idx="40">
                  <c:v>33724</c:v>
                </c:pt>
                <c:pt idx="41">
                  <c:v>33755</c:v>
                </c:pt>
                <c:pt idx="42">
                  <c:v>33785</c:v>
                </c:pt>
                <c:pt idx="43">
                  <c:v>33816</c:v>
                </c:pt>
                <c:pt idx="44">
                  <c:v>33847</c:v>
                </c:pt>
                <c:pt idx="45">
                  <c:v>33877</c:v>
                </c:pt>
                <c:pt idx="46">
                  <c:v>33908</c:v>
                </c:pt>
                <c:pt idx="47">
                  <c:v>33938</c:v>
                </c:pt>
                <c:pt idx="48">
                  <c:v>33969</c:v>
                </c:pt>
                <c:pt idx="49">
                  <c:v>34000</c:v>
                </c:pt>
                <c:pt idx="50">
                  <c:v>34028</c:v>
                </c:pt>
                <c:pt idx="51">
                  <c:v>34059</c:v>
                </c:pt>
                <c:pt idx="52">
                  <c:v>34089</c:v>
                </c:pt>
                <c:pt idx="53">
                  <c:v>34120</c:v>
                </c:pt>
                <c:pt idx="54">
                  <c:v>34150</c:v>
                </c:pt>
                <c:pt idx="55">
                  <c:v>34181</c:v>
                </c:pt>
                <c:pt idx="56">
                  <c:v>34212</c:v>
                </c:pt>
                <c:pt idx="57">
                  <c:v>34242</c:v>
                </c:pt>
                <c:pt idx="58">
                  <c:v>34273</c:v>
                </c:pt>
                <c:pt idx="59">
                  <c:v>34303</c:v>
                </c:pt>
                <c:pt idx="60">
                  <c:v>34334</c:v>
                </c:pt>
                <c:pt idx="61">
                  <c:v>34365</c:v>
                </c:pt>
                <c:pt idx="62">
                  <c:v>34393</c:v>
                </c:pt>
                <c:pt idx="63">
                  <c:v>34424</c:v>
                </c:pt>
                <c:pt idx="64">
                  <c:v>34454</c:v>
                </c:pt>
                <c:pt idx="65">
                  <c:v>34485</c:v>
                </c:pt>
                <c:pt idx="66">
                  <c:v>34515</c:v>
                </c:pt>
                <c:pt idx="67">
                  <c:v>34546</c:v>
                </c:pt>
                <c:pt idx="68">
                  <c:v>34577</c:v>
                </c:pt>
                <c:pt idx="69">
                  <c:v>34607</c:v>
                </c:pt>
                <c:pt idx="70">
                  <c:v>34638</c:v>
                </c:pt>
                <c:pt idx="71">
                  <c:v>34668</c:v>
                </c:pt>
                <c:pt idx="72">
                  <c:v>34699</c:v>
                </c:pt>
                <c:pt idx="73">
                  <c:v>34730</c:v>
                </c:pt>
                <c:pt idx="74">
                  <c:v>34758</c:v>
                </c:pt>
                <c:pt idx="75">
                  <c:v>34789</c:v>
                </c:pt>
                <c:pt idx="76">
                  <c:v>34819</c:v>
                </c:pt>
                <c:pt idx="77">
                  <c:v>34850</c:v>
                </c:pt>
                <c:pt idx="78">
                  <c:v>34880</c:v>
                </c:pt>
                <c:pt idx="79">
                  <c:v>34911</c:v>
                </c:pt>
                <c:pt idx="80">
                  <c:v>34942</c:v>
                </c:pt>
                <c:pt idx="81">
                  <c:v>34972</c:v>
                </c:pt>
                <c:pt idx="82">
                  <c:v>35003</c:v>
                </c:pt>
                <c:pt idx="83">
                  <c:v>35033</c:v>
                </c:pt>
                <c:pt idx="84">
                  <c:v>35064</c:v>
                </c:pt>
                <c:pt idx="85">
                  <c:v>35095</c:v>
                </c:pt>
                <c:pt idx="86">
                  <c:v>35124</c:v>
                </c:pt>
                <c:pt idx="87">
                  <c:v>35155</c:v>
                </c:pt>
                <c:pt idx="88">
                  <c:v>35185</c:v>
                </c:pt>
                <c:pt idx="89">
                  <c:v>35216</c:v>
                </c:pt>
                <c:pt idx="90">
                  <c:v>35246</c:v>
                </c:pt>
                <c:pt idx="91">
                  <c:v>35277</c:v>
                </c:pt>
                <c:pt idx="92">
                  <c:v>35308</c:v>
                </c:pt>
                <c:pt idx="93">
                  <c:v>35338</c:v>
                </c:pt>
                <c:pt idx="94">
                  <c:v>35369</c:v>
                </c:pt>
                <c:pt idx="95">
                  <c:v>35399</c:v>
                </c:pt>
                <c:pt idx="96">
                  <c:v>35430</c:v>
                </c:pt>
                <c:pt idx="97">
                  <c:v>35461</c:v>
                </c:pt>
                <c:pt idx="98">
                  <c:v>35489</c:v>
                </c:pt>
                <c:pt idx="99">
                  <c:v>35520</c:v>
                </c:pt>
                <c:pt idx="100">
                  <c:v>35550</c:v>
                </c:pt>
                <c:pt idx="101">
                  <c:v>35581</c:v>
                </c:pt>
                <c:pt idx="102">
                  <c:v>35611</c:v>
                </c:pt>
                <c:pt idx="103">
                  <c:v>35642</c:v>
                </c:pt>
                <c:pt idx="104">
                  <c:v>35673</c:v>
                </c:pt>
                <c:pt idx="105">
                  <c:v>35703</c:v>
                </c:pt>
                <c:pt idx="106">
                  <c:v>35734</c:v>
                </c:pt>
                <c:pt idx="107">
                  <c:v>35764</c:v>
                </c:pt>
                <c:pt idx="108">
                  <c:v>35795</c:v>
                </c:pt>
                <c:pt idx="109">
                  <c:v>35826</c:v>
                </c:pt>
                <c:pt idx="110">
                  <c:v>35854</c:v>
                </c:pt>
                <c:pt idx="111">
                  <c:v>35885</c:v>
                </c:pt>
                <c:pt idx="112">
                  <c:v>35915</c:v>
                </c:pt>
                <c:pt idx="113">
                  <c:v>35946</c:v>
                </c:pt>
                <c:pt idx="114">
                  <c:v>35976</c:v>
                </c:pt>
                <c:pt idx="115">
                  <c:v>36007</c:v>
                </c:pt>
                <c:pt idx="116">
                  <c:v>36038</c:v>
                </c:pt>
                <c:pt idx="117">
                  <c:v>36068</c:v>
                </c:pt>
                <c:pt idx="118">
                  <c:v>36099</c:v>
                </c:pt>
                <c:pt idx="119">
                  <c:v>36129</c:v>
                </c:pt>
                <c:pt idx="120">
                  <c:v>36160</c:v>
                </c:pt>
                <c:pt idx="121">
                  <c:v>36191</c:v>
                </c:pt>
                <c:pt idx="122">
                  <c:v>36219</c:v>
                </c:pt>
                <c:pt idx="123">
                  <c:v>36250</c:v>
                </c:pt>
                <c:pt idx="124">
                  <c:v>36280</c:v>
                </c:pt>
                <c:pt idx="125">
                  <c:v>36311</c:v>
                </c:pt>
                <c:pt idx="126">
                  <c:v>36341</c:v>
                </c:pt>
                <c:pt idx="127">
                  <c:v>36372</c:v>
                </c:pt>
                <c:pt idx="128">
                  <c:v>36403</c:v>
                </c:pt>
                <c:pt idx="129">
                  <c:v>36433</c:v>
                </c:pt>
                <c:pt idx="130">
                  <c:v>36464</c:v>
                </c:pt>
                <c:pt idx="131">
                  <c:v>36494</c:v>
                </c:pt>
                <c:pt idx="132">
                  <c:v>36525</c:v>
                </c:pt>
                <c:pt idx="133">
                  <c:v>36556</c:v>
                </c:pt>
                <c:pt idx="134">
                  <c:v>36585</c:v>
                </c:pt>
                <c:pt idx="135">
                  <c:v>36616</c:v>
                </c:pt>
                <c:pt idx="136">
                  <c:v>36646</c:v>
                </c:pt>
                <c:pt idx="137">
                  <c:v>36677</c:v>
                </c:pt>
                <c:pt idx="138">
                  <c:v>36707</c:v>
                </c:pt>
                <c:pt idx="139">
                  <c:v>36738</c:v>
                </c:pt>
                <c:pt idx="140">
                  <c:v>36769</c:v>
                </c:pt>
                <c:pt idx="141">
                  <c:v>36799</c:v>
                </c:pt>
                <c:pt idx="142">
                  <c:v>36830</c:v>
                </c:pt>
                <c:pt idx="143">
                  <c:v>36860</c:v>
                </c:pt>
                <c:pt idx="144">
                  <c:v>36891</c:v>
                </c:pt>
                <c:pt idx="145">
                  <c:v>36922</c:v>
                </c:pt>
                <c:pt idx="146">
                  <c:v>36950</c:v>
                </c:pt>
                <c:pt idx="147">
                  <c:v>36981</c:v>
                </c:pt>
                <c:pt idx="148">
                  <c:v>37011</c:v>
                </c:pt>
                <c:pt idx="149">
                  <c:v>37042</c:v>
                </c:pt>
                <c:pt idx="150">
                  <c:v>37072</c:v>
                </c:pt>
                <c:pt idx="151">
                  <c:v>37103</c:v>
                </c:pt>
                <c:pt idx="152">
                  <c:v>37134</c:v>
                </c:pt>
                <c:pt idx="153">
                  <c:v>37164</c:v>
                </c:pt>
                <c:pt idx="154">
                  <c:v>37195</c:v>
                </c:pt>
                <c:pt idx="155">
                  <c:v>37225</c:v>
                </c:pt>
                <c:pt idx="156">
                  <c:v>37256</c:v>
                </c:pt>
                <c:pt idx="157">
                  <c:v>37287</c:v>
                </c:pt>
                <c:pt idx="158">
                  <c:v>37315</c:v>
                </c:pt>
                <c:pt idx="159">
                  <c:v>37346</c:v>
                </c:pt>
                <c:pt idx="160">
                  <c:v>37376</c:v>
                </c:pt>
                <c:pt idx="161">
                  <c:v>37407</c:v>
                </c:pt>
                <c:pt idx="162">
                  <c:v>37437</c:v>
                </c:pt>
                <c:pt idx="163">
                  <c:v>37468</c:v>
                </c:pt>
                <c:pt idx="164">
                  <c:v>37499</c:v>
                </c:pt>
                <c:pt idx="165">
                  <c:v>37529</c:v>
                </c:pt>
                <c:pt idx="166">
                  <c:v>37560</c:v>
                </c:pt>
                <c:pt idx="167">
                  <c:v>37590</c:v>
                </c:pt>
                <c:pt idx="168">
                  <c:v>37621</c:v>
                </c:pt>
                <c:pt idx="169">
                  <c:v>37652</c:v>
                </c:pt>
                <c:pt idx="170">
                  <c:v>37680</c:v>
                </c:pt>
                <c:pt idx="171">
                  <c:v>37711</c:v>
                </c:pt>
                <c:pt idx="172">
                  <c:v>37741</c:v>
                </c:pt>
                <c:pt idx="173">
                  <c:v>37772</c:v>
                </c:pt>
                <c:pt idx="174">
                  <c:v>37802</c:v>
                </c:pt>
                <c:pt idx="175">
                  <c:v>37833</c:v>
                </c:pt>
                <c:pt idx="176">
                  <c:v>37864</c:v>
                </c:pt>
                <c:pt idx="177">
                  <c:v>37894</c:v>
                </c:pt>
                <c:pt idx="178">
                  <c:v>37925</c:v>
                </c:pt>
                <c:pt idx="179">
                  <c:v>37955</c:v>
                </c:pt>
                <c:pt idx="180">
                  <c:v>37986</c:v>
                </c:pt>
                <c:pt idx="181">
                  <c:v>38017</c:v>
                </c:pt>
                <c:pt idx="182">
                  <c:v>38046</c:v>
                </c:pt>
                <c:pt idx="183">
                  <c:v>38077</c:v>
                </c:pt>
                <c:pt idx="184">
                  <c:v>38107</c:v>
                </c:pt>
                <c:pt idx="185">
                  <c:v>38138</c:v>
                </c:pt>
                <c:pt idx="186">
                  <c:v>38168</c:v>
                </c:pt>
                <c:pt idx="187">
                  <c:v>38199</c:v>
                </c:pt>
                <c:pt idx="188">
                  <c:v>38230</c:v>
                </c:pt>
                <c:pt idx="189">
                  <c:v>38260</c:v>
                </c:pt>
                <c:pt idx="190">
                  <c:v>38291</c:v>
                </c:pt>
                <c:pt idx="191">
                  <c:v>38321</c:v>
                </c:pt>
                <c:pt idx="192">
                  <c:v>38352</c:v>
                </c:pt>
                <c:pt idx="193">
                  <c:v>38383</c:v>
                </c:pt>
                <c:pt idx="194">
                  <c:v>38411</c:v>
                </c:pt>
                <c:pt idx="195">
                  <c:v>38442</c:v>
                </c:pt>
                <c:pt idx="196">
                  <c:v>38472</c:v>
                </c:pt>
                <c:pt idx="197">
                  <c:v>38503</c:v>
                </c:pt>
                <c:pt idx="198">
                  <c:v>38533</c:v>
                </c:pt>
                <c:pt idx="199">
                  <c:v>38564</c:v>
                </c:pt>
                <c:pt idx="200">
                  <c:v>38595</c:v>
                </c:pt>
                <c:pt idx="201">
                  <c:v>38625</c:v>
                </c:pt>
                <c:pt idx="202">
                  <c:v>38656</c:v>
                </c:pt>
                <c:pt idx="203">
                  <c:v>38686</c:v>
                </c:pt>
                <c:pt idx="204">
                  <c:v>38717</c:v>
                </c:pt>
                <c:pt idx="205">
                  <c:v>38748</c:v>
                </c:pt>
                <c:pt idx="206">
                  <c:v>38776</c:v>
                </c:pt>
                <c:pt idx="207">
                  <c:v>38807</c:v>
                </c:pt>
                <c:pt idx="208">
                  <c:v>38837</c:v>
                </c:pt>
                <c:pt idx="209">
                  <c:v>38868</c:v>
                </c:pt>
                <c:pt idx="210">
                  <c:v>38898</c:v>
                </c:pt>
                <c:pt idx="211">
                  <c:v>38929</c:v>
                </c:pt>
                <c:pt idx="212">
                  <c:v>38960</c:v>
                </c:pt>
                <c:pt idx="213">
                  <c:v>38990</c:v>
                </c:pt>
                <c:pt idx="214">
                  <c:v>39021</c:v>
                </c:pt>
                <c:pt idx="215">
                  <c:v>39051</c:v>
                </c:pt>
                <c:pt idx="216">
                  <c:v>39082</c:v>
                </c:pt>
                <c:pt idx="217">
                  <c:v>39113</c:v>
                </c:pt>
                <c:pt idx="218">
                  <c:v>39141</c:v>
                </c:pt>
                <c:pt idx="219">
                  <c:v>39172</c:v>
                </c:pt>
                <c:pt idx="220">
                  <c:v>39202</c:v>
                </c:pt>
                <c:pt idx="221">
                  <c:v>39233</c:v>
                </c:pt>
                <c:pt idx="222">
                  <c:v>39263</c:v>
                </c:pt>
                <c:pt idx="223">
                  <c:v>39294</c:v>
                </c:pt>
                <c:pt idx="224">
                  <c:v>39325</c:v>
                </c:pt>
                <c:pt idx="225">
                  <c:v>39355</c:v>
                </c:pt>
                <c:pt idx="226">
                  <c:v>39386</c:v>
                </c:pt>
                <c:pt idx="227">
                  <c:v>39416</c:v>
                </c:pt>
                <c:pt idx="228">
                  <c:v>39447</c:v>
                </c:pt>
                <c:pt idx="229">
                  <c:v>39478</c:v>
                </c:pt>
                <c:pt idx="230">
                  <c:v>39507</c:v>
                </c:pt>
                <c:pt idx="231">
                  <c:v>39538</c:v>
                </c:pt>
                <c:pt idx="232">
                  <c:v>39568</c:v>
                </c:pt>
                <c:pt idx="233">
                  <c:v>39599</c:v>
                </c:pt>
                <c:pt idx="234">
                  <c:v>39629</c:v>
                </c:pt>
                <c:pt idx="235">
                  <c:v>39660</c:v>
                </c:pt>
                <c:pt idx="236">
                  <c:v>39691</c:v>
                </c:pt>
                <c:pt idx="237">
                  <c:v>39721</c:v>
                </c:pt>
                <c:pt idx="238">
                  <c:v>39752</c:v>
                </c:pt>
                <c:pt idx="239">
                  <c:v>39782</c:v>
                </c:pt>
                <c:pt idx="240">
                  <c:v>39813</c:v>
                </c:pt>
                <c:pt idx="241">
                  <c:v>39844</c:v>
                </c:pt>
                <c:pt idx="242">
                  <c:v>39872</c:v>
                </c:pt>
                <c:pt idx="243">
                  <c:v>39903</c:v>
                </c:pt>
                <c:pt idx="244">
                  <c:v>39933</c:v>
                </c:pt>
                <c:pt idx="245">
                  <c:v>39964</c:v>
                </c:pt>
                <c:pt idx="246">
                  <c:v>39994</c:v>
                </c:pt>
                <c:pt idx="247">
                  <c:v>40025</c:v>
                </c:pt>
                <c:pt idx="248">
                  <c:v>40056</c:v>
                </c:pt>
                <c:pt idx="249">
                  <c:v>40086</c:v>
                </c:pt>
                <c:pt idx="250">
                  <c:v>40117</c:v>
                </c:pt>
                <c:pt idx="251">
                  <c:v>40147</c:v>
                </c:pt>
                <c:pt idx="252">
                  <c:v>40178</c:v>
                </c:pt>
                <c:pt idx="253">
                  <c:v>40209</c:v>
                </c:pt>
                <c:pt idx="254">
                  <c:v>40237</c:v>
                </c:pt>
                <c:pt idx="255">
                  <c:v>40268</c:v>
                </c:pt>
                <c:pt idx="256">
                  <c:v>40298</c:v>
                </c:pt>
                <c:pt idx="257">
                  <c:v>40329</c:v>
                </c:pt>
                <c:pt idx="258">
                  <c:v>40359</c:v>
                </c:pt>
              </c:numCache>
            </c:numRef>
          </c:cat>
          <c:val>
            <c:numRef>
              <c:f>'growth of a dollar data'!$D$2:$D$260</c:f>
              <c:numCache>
                <c:formatCode>0.000000</c:formatCode>
                <c:ptCount val="259"/>
                <c:pt idx="0">
                  <c:v>1.0008999999999983</c:v>
                </c:pt>
                <c:pt idx="1">
                  <c:v>1.0114094499999984</c:v>
                </c:pt>
                <c:pt idx="2">
                  <c:v>1.0072626712549984</c:v>
                </c:pt>
                <c:pt idx="3">
                  <c:v>1.0115939007413959</c:v>
                </c:pt>
                <c:pt idx="4">
                  <c:v>1.0318257787562242</c:v>
                </c:pt>
                <c:pt idx="5">
                  <c:v>1.0522559291756006</c:v>
                </c:pt>
                <c:pt idx="6">
                  <c:v>1.0787727785908225</c:v>
                </c:pt>
                <c:pt idx="7">
                  <c:v>1.1008876205519362</c:v>
                </c:pt>
                <c:pt idx="8">
                  <c:v>1.0866861702468165</c:v>
                </c:pt>
                <c:pt idx="9">
                  <c:v>1.0917935952469728</c:v>
                </c:pt>
                <c:pt idx="10">
                  <c:v>1.1149396194662105</c:v>
                </c:pt>
                <c:pt idx="11">
                  <c:v>1.1255315458511395</c:v>
                </c:pt>
                <c:pt idx="12">
                  <c:v>1.1286830341795244</c:v>
                </c:pt>
                <c:pt idx="13">
                  <c:v>1.1214594627607741</c:v>
                </c:pt>
                <c:pt idx="14">
                  <c:v>1.1256088627729879</c:v>
                </c:pt>
                <c:pt idx="15">
                  <c:v>1.1270721542945941</c:v>
                </c:pt>
                <c:pt idx="16">
                  <c:v>1.1231274017545625</c:v>
                </c:pt>
                <c:pt idx="17">
                  <c:v>1.1478362045931618</c:v>
                </c:pt>
                <c:pt idx="18">
                  <c:v>1.1632172097347131</c:v>
                </c:pt>
                <c:pt idx="19">
                  <c:v>1.1793859289500268</c:v>
                </c:pt>
                <c:pt idx="20">
                  <c:v>1.1745504466413315</c:v>
                </c:pt>
                <c:pt idx="21">
                  <c:v>1.1835944850804649</c:v>
                </c:pt>
                <c:pt idx="22">
                  <c:v>1.1973241811073998</c:v>
                </c:pt>
                <c:pt idx="23">
                  <c:v>1.2155235086602334</c:v>
                </c:pt>
                <c:pt idx="24">
                  <c:v>1.2321761807288787</c:v>
                </c:pt>
                <c:pt idx="25">
                  <c:v>1.2447443777723117</c:v>
                </c:pt>
                <c:pt idx="26">
                  <c:v>1.2547023327944902</c:v>
                </c:pt>
                <c:pt idx="27">
                  <c:v>1.2632343086574915</c:v>
                </c:pt>
                <c:pt idx="28">
                  <c:v>1.2770035626218621</c:v>
                </c:pt>
                <c:pt idx="29">
                  <c:v>1.2847932843538539</c:v>
                </c:pt>
                <c:pt idx="30">
                  <c:v>1.2856926396529016</c:v>
                </c:pt>
                <c:pt idx="31">
                  <c:v>1.3000923972170138</c:v>
                </c:pt>
                <c:pt idx="32">
                  <c:v>1.324924162003859</c:v>
                </c:pt>
                <c:pt idx="33">
                  <c:v>1.3477128575903254</c:v>
                </c:pt>
                <c:pt idx="34">
                  <c:v>1.3630767841668561</c:v>
                </c:pt>
                <c:pt idx="35">
                  <c:v>1.3787521671847756</c:v>
                </c:pt>
                <c:pt idx="36">
                  <c:v>1.4123937200640806</c:v>
                </c:pt>
                <c:pt idx="37">
                  <c:v>1.3995409372114993</c:v>
                </c:pt>
                <c:pt idx="38">
                  <c:v>1.4049991468666239</c:v>
                </c:pt>
                <c:pt idx="39">
                  <c:v>1.3995196501938438</c:v>
                </c:pt>
                <c:pt idx="40">
                  <c:v>1.4118354231155499</c:v>
                </c:pt>
                <c:pt idx="41">
                  <c:v>1.4337188721738412</c:v>
                </c:pt>
                <c:pt idx="42">
                  <c:v>1.454937911482014</c:v>
                </c:pt>
                <c:pt idx="43">
                  <c:v>1.4838911759205058</c:v>
                </c:pt>
                <c:pt idx="44">
                  <c:v>1.4987300876797114</c:v>
                </c:pt>
                <c:pt idx="45">
                  <c:v>1.5191128168721555</c:v>
                </c:pt>
                <c:pt idx="46">
                  <c:v>1.4993643502528149</c:v>
                </c:pt>
                <c:pt idx="47">
                  <c:v>1.4936667657218559</c:v>
                </c:pt>
                <c:pt idx="48">
                  <c:v>1.5136819003825297</c:v>
                </c:pt>
                <c:pt idx="49">
                  <c:v>1.5430473292499509</c:v>
                </c:pt>
                <c:pt idx="50">
                  <c:v>1.5674274770520986</c:v>
                </c:pt>
                <c:pt idx="51">
                  <c:v>1.5736971869603085</c:v>
                </c:pt>
                <c:pt idx="52">
                  <c:v>1.5862867644559921</c:v>
                </c:pt>
                <c:pt idx="53">
                  <c:v>1.5827969335741878</c:v>
                </c:pt>
                <c:pt idx="54">
                  <c:v>1.6076468454313027</c:v>
                </c:pt>
                <c:pt idx="55">
                  <c:v>1.6115051978603376</c:v>
                </c:pt>
                <c:pt idx="56">
                  <c:v>1.6371281305063181</c:v>
                </c:pt>
                <c:pt idx="57">
                  <c:v>1.643840355841393</c:v>
                </c:pt>
                <c:pt idx="58">
                  <c:v>1.6482787248021664</c:v>
                </c:pt>
                <c:pt idx="59">
                  <c:v>1.6390483639432745</c:v>
                </c:pt>
                <c:pt idx="60">
                  <c:v>1.6465879864174131</c:v>
                </c:pt>
                <c:pt idx="61">
                  <c:v>1.6648651130666461</c:v>
                </c:pt>
                <c:pt idx="62">
                  <c:v>1.6402251093932603</c:v>
                </c:pt>
                <c:pt idx="63">
                  <c:v>1.6131613950882679</c:v>
                </c:pt>
                <c:pt idx="64">
                  <c:v>1.6021918976016678</c:v>
                </c:pt>
                <c:pt idx="65">
                  <c:v>1.6033134319299902</c:v>
                </c:pt>
                <c:pt idx="66">
                  <c:v>1.6034737632731833</c:v>
                </c:pt>
                <c:pt idx="67">
                  <c:v>1.6265637854643158</c:v>
                </c:pt>
                <c:pt idx="68">
                  <c:v>1.6316061331992566</c:v>
                </c:pt>
                <c:pt idx="69">
                  <c:v>1.616595356773824</c:v>
                </c:pt>
                <c:pt idx="70">
                  <c:v>1.6164336972381443</c:v>
                </c:pt>
                <c:pt idx="71">
                  <c:v>1.6091597456005746</c:v>
                </c:pt>
                <c:pt idx="72">
                  <c:v>1.6147918047101768</c:v>
                </c:pt>
                <c:pt idx="73">
                  <c:v>1.6419203070293054</c:v>
                </c:pt>
                <c:pt idx="74">
                  <c:v>1.6759080573848126</c:v>
                </c:pt>
                <c:pt idx="75">
                  <c:v>1.685460733311908</c:v>
                </c:pt>
                <c:pt idx="76">
                  <c:v>1.7063604464049738</c:v>
                </c:pt>
                <c:pt idx="77">
                  <c:v>1.757892531886406</c:v>
                </c:pt>
                <c:pt idx="78">
                  <c:v>1.7696704118500444</c:v>
                </c:pt>
                <c:pt idx="79">
                  <c:v>1.7698473788912301</c:v>
                </c:pt>
                <c:pt idx="80">
                  <c:v>1.7859529900391398</c:v>
                </c:pt>
                <c:pt idx="81">
                  <c:v>1.7988118515674218</c:v>
                </c:pt>
                <c:pt idx="82">
                  <c:v>1.8187786631198204</c:v>
                </c:pt>
                <c:pt idx="83">
                  <c:v>1.8426046636066902</c:v>
                </c:pt>
                <c:pt idx="84">
                  <c:v>1.8619520125745599</c:v>
                </c:pt>
                <c:pt idx="85">
                  <c:v>1.8779647998827014</c:v>
                </c:pt>
                <c:pt idx="86">
                  <c:v>1.8559926117240721</c:v>
                </c:pt>
                <c:pt idx="87">
                  <c:v>1.8465270494042809</c:v>
                </c:pt>
                <c:pt idx="88">
                  <c:v>1.840064204731366</c:v>
                </c:pt>
                <c:pt idx="89">
                  <c:v>1.8385921533675809</c:v>
                </c:pt>
                <c:pt idx="90">
                  <c:v>1.8580812301932781</c:v>
                </c:pt>
                <c:pt idx="91">
                  <c:v>1.8636554738838587</c:v>
                </c:pt>
                <c:pt idx="92">
                  <c:v>1.8651463982629624</c:v>
                </c:pt>
                <c:pt idx="93">
                  <c:v>1.8910719331988206</c:v>
                </c:pt>
                <c:pt idx="94">
                  <c:v>1.9245439064164402</c:v>
                </c:pt>
                <c:pt idx="95">
                  <c:v>1.9499478859811361</c:v>
                </c:pt>
                <c:pt idx="96">
                  <c:v>1.9374682195108559</c:v>
                </c:pt>
                <c:pt idx="97">
                  <c:v>1.9450243455669478</c:v>
                </c:pt>
                <c:pt idx="98">
                  <c:v>1.9487198918235276</c:v>
                </c:pt>
                <c:pt idx="99">
                  <c:v>1.9352737245699441</c:v>
                </c:pt>
                <c:pt idx="100">
                  <c:v>1.9581099545198701</c:v>
                </c:pt>
                <c:pt idx="101">
                  <c:v>1.9743622671423839</c:v>
                </c:pt>
                <c:pt idx="102">
                  <c:v>1.9923289637733823</c:v>
                </c:pt>
                <c:pt idx="103">
                  <c:v>2.0327732417379827</c:v>
                </c:pt>
                <c:pt idx="104">
                  <c:v>2.0226093755292855</c:v>
                </c:pt>
                <c:pt idx="105">
                  <c:v>2.0460716442854294</c:v>
                </c:pt>
                <c:pt idx="106">
                  <c:v>2.0687830395370002</c:v>
                </c:pt>
                <c:pt idx="107">
                  <c:v>2.0733343622239833</c:v>
                </c:pt>
                <c:pt idx="108">
                  <c:v>2.0899210371217745</c:v>
                </c:pt>
                <c:pt idx="109">
                  <c:v>2.1172990027080671</c:v>
                </c:pt>
                <c:pt idx="110">
                  <c:v>2.1156051635058941</c:v>
                </c:pt>
                <c:pt idx="111">
                  <c:v>2.1223751000291187</c:v>
                </c:pt>
                <c:pt idx="112">
                  <c:v>2.1329869755292608</c:v>
                </c:pt>
                <c:pt idx="113">
                  <c:v>2.1485577804506311</c:v>
                </c:pt>
                <c:pt idx="114">
                  <c:v>2.1623085502455148</c:v>
                </c:pt>
                <c:pt idx="115">
                  <c:v>2.169876630171371</c:v>
                </c:pt>
                <c:pt idx="116">
                  <c:v>2.2039436932650607</c:v>
                </c:pt>
                <c:pt idx="117">
                  <c:v>2.2592626799660143</c:v>
                </c:pt>
                <c:pt idx="118">
                  <c:v>2.257003417286048</c:v>
                </c:pt>
                <c:pt idx="119">
                  <c:v>2.2567777169443226</c:v>
                </c:pt>
                <c:pt idx="120">
                  <c:v>2.2658048278121008</c:v>
                </c:pt>
                <c:pt idx="121">
                  <c:v>2.2782508937312667</c:v>
                </c:pt>
                <c:pt idx="122">
                  <c:v>2.2447583273425251</c:v>
                </c:pt>
                <c:pt idx="123">
                  <c:v>2.2615154482561408</c:v>
                </c:pt>
                <c:pt idx="124">
                  <c:v>2.2684605621977378</c:v>
                </c:pt>
                <c:pt idx="125">
                  <c:v>2.2509934158688067</c:v>
                </c:pt>
                <c:pt idx="126">
                  <c:v>2.2525691112599175</c:v>
                </c:pt>
                <c:pt idx="127">
                  <c:v>2.2505417990597838</c:v>
                </c:pt>
                <c:pt idx="128">
                  <c:v>2.2523422324990308</c:v>
                </c:pt>
                <c:pt idx="129">
                  <c:v>2.2732890152612732</c:v>
                </c:pt>
                <c:pt idx="130">
                  <c:v>2.2791995667009584</c:v>
                </c:pt>
                <c:pt idx="131">
                  <c:v>2.2819346061809997</c:v>
                </c:pt>
                <c:pt idx="132">
                  <c:v>2.2744042219805998</c:v>
                </c:pt>
                <c:pt idx="133">
                  <c:v>2.2659889263592667</c:v>
                </c:pt>
                <c:pt idx="134">
                  <c:v>2.2845700355554182</c:v>
                </c:pt>
                <c:pt idx="135">
                  <c:v>2.3083295639251902</c:v>
                </c:pt>
                <c:pt idx="136">
                  <c:v>2.3030204059281623</c:v>
                </c:pt>
                <c:pt idx="137">
                  <c:v>2.3067052385776474</c:v>
                </c:pt>
                <c:pt idx="138">
                  <c:v>2.3473032507766196</c:v>
                </c:pt>
                <c:pt idx="139">
                  <c:v>2.3651427554825197</c:v>
                </c:pt>
                <c:pt idx="140">
                  <c:v>2.3930514399972069</c:v>
                </c:pt>
                <c:pt idx="141">
                  <c:v>2.4148282081011847</c:v>
                </c:pt>
                <c:pt idx="142">
                  <c:v>2.4259364178584506</c:v>
                </c:pt>
                <c:pt idx="143">
                  <c:v>2.4589291531413258</c:v>
                </c:pt>
                <c:pt idx="144">
                  <c:v>2.5041734495591261</c:v>
                </c:pt>
                <c:pt idx="145">
                  <c:v>2.5452418941318937</c:v>
                </c:pt>
                <c:pt idx="146">
                  <c:v>2.569421692126149</c:v>
                </c:pt>
                <c:pt idx="147">
                  <c:v>2.5892062391555197</c:v>
                </c:pt>
                <c:pt idx="148">
                  <c:v>2.5824743029337172</c:v>
                </c:pt>
                <c:pt idx="149">
                  <c:v>2.5969361590301427</c:v>
                </c:pt>
                <c:pt idx="150">
                  <c:v>2.6065448228185581</c:v>
                </c:pt>
                <c:pt idx="151">
                  <c:v>2.660760955133183</c:v>
                </c:pt>
                <c:pt idx="152">
                  <c:v>2.6873685646845185</c:v>
                </c:pt>
                <c:pt idx="153">
                  <c:v>2.7266041457289085</c:v>
                </c:pt>
                <c:pt idx="154">
                  <c:v>2.7718657745480053</c:v>
                </c:pt>
                <c:pt idx="155">
                  <c:v>2.744147116802532</c:v>
                </c:pt>
                <c:pt idx="156">
                  <c:v>2.7290543076601179</c:v>
                </c:pt>
                <c:pt idx="157">
                  <c:v>2.7432453900599478</c:v>
                </c:pt>
                <c:pt idx="158">
                  <c:v>2.7649170286414275</c:v>
                </c:pt>
                <c:pt idx="159">
                  <c:v>2.7228902898060716</c:v>
                </c:pt>
                <c:pt idx="160">
                  <c:v>2.7678179795878748</c:v>
                </c:pt>
                <c:pt idx="161">
                  <c:v>2.7954961593837475</c:v>
                </c:pt>
                <c:pt idx="162">
                  <c:v>2.8195374263544508</c:v>
                </c:pt>
                <c:pt idx="163">
                  <c:v>2.8528079679854335</c:v>
                </c:pt>
                <c:pt idx="164">
                  <c:v>2.8953148067084182</c:v>
                </c:pt>
                <c:pt idx="165">
                  <c:v>2.9471409417484997</c:v>
                </c:pt>
                <c:pt idx="166">
                  <c:v>2.9356470920756768</c:v>
                </c:pt>
                <c:pt idx="167">
                  <c:v>2.9330050096928062</c:v>
                </c:pt>
                <c:pt idx="168">
                  <c:v>2.9969445189041126</c:v>
                </c:pt>
                <c:pt idx="169">
                  <c:v>2.9966448244522175</c:v>
                </c:pt>
                <c:pt idx="170">
                  <c:v>3.0388975164770002</c:v>
                </c:pt>
                <c:pt idx="171">
                  <c:v>3.0419364139934757</c:v>
                </c:pt>
                <c:pt idx="172">
                  <c:v>3.0650551307398199</c:v>
                </c:pt>
                <c:pt idx="173">
                  <c:v>3.1266627388676982</c:v>
                </c:pt>
                <c:pt idx="174">
                  <c:v>3.1244740749504896</c:v>
                </c:pt>
                <c:pt idx="175">
                  <c:v>3.0394883801118331</c:v>
                </c:pt>
                <c:pt idx="176">
                  <c:v>3.0467831522241045</c:v>
                </c:pt>
                <c:pt idx="177">
                  <c:v>3.12386676597538</c:v>
                </c:pt>
                <c:pt idx="178">
                  <c:v>3.0945024183752063</c:v>
                </c:pt>
                <c:pt idx="179">
                  <c:v>3.0988347217609378</c:v>
                </c:pt>
                <c:pt idx="180">
                  <c:v>3.1257945838402552</c:v>
                </c:pt>
                <c:pt idx="181">
                  <c:v>3.1464248280935982</c:v>
                </c:pt>
                <c:pt idx="182">
                  <c:v>3.1785183613401542</c:v>
                </c:pt>
                <c:pt idx="183">
                  <c:v>3.2033108045586052</c:v>
                </c:pt>
                <c:pt idx="184">
                  <c:v>3.1273923384905693</c:v>
                </c:pt>
                <c:pt idx="185">
                  <c:v>3.1133190729673652</c:v>
                </c:pt>
                <c:pt idx="186">
                  <c:v>3.1226590301862571</c:v>
                </c:pt>
                <c:pt idx="187">
                  <c:v>3.1488893660398247</c:v>
                </c:pt>
                <c:pt idx="188">
                  <c:v>3.2014758184526899</c:v>
                </c:pt>
                <c:pt idx="189">
                  <c:v>3.2069183273440598</c:v>
                </c:pt>
                <c:pt idx="190">
                  <c:v>3.2284046801372646</c:v>
                </c:pt>
                <c:pt idx="191">
                  <c:v>3.1990261975480148</c:v>
                </c:pt>
                <c:pt idx="192">
                  <c:v>3.2207795756913478</c:v>
                </c:pt>
                <c:pt idx="193">
                  <c:v>3.2268990568851588</c:v>
                </c:pt>
                <c:pt idx="194">
                  <c:v>3.2091511120722882</c:v>
                </c:pt>
                <c:pt idx="195">
                  <c:v>3.1924635262895107</c:v>
                </c:pt>
                <c:pt idx="196">
                  <c:v>3.2288576104892122</c:v>
                </c:pt>
                <c:pt idx="197">
                  <c:v>3.2579173289836181</c:v>
                </c:pt>
                <c:pt idx="198">
                  <c:v>3.2716005817653455</c:v>
                </c:pt>
                <c:pt idx="199">
                  <c:v>3.2444462969366952</c:v>
                </c:pt>
                <c:pt idx="200">
                  <c:v>3.2824063186108532</c:v>
                </c:pt>
                <c:pt idx="201">
                  <c:v>3.2545058649026606</c:v>
                </c:pt>
                <c:pt idx="202">
                  <c:v>3.2366060826456962</c:v>
                </c:pt>
                <c:pt idx="203">
                  <c:v>3.2508471494093372</c:v>
                </c:pt>
                <c:pt idx="204">
                  <c:v>3.2713274864506192</c:v>
                </c:pt>
                <c:pt idx="205">
                  <c:v>3.2706732209533262</c:v>
                </c:pt>
                <c:pt idx="206">
                  <c:v>3.2729626922079942</c:v>
                </c:pt>
                <c:pt idx="207">
                  <c:v>3.2585616563622812</c:v>
                </c:pt>
                <c:pt idx="208">
                  <c:v>3.2601909371904623</c:v>
                </c:pt>
                <c:pt idx="209">
                  <c:v>3.2605169562841811</c:v>
                </c:pt>
                <c:pt idx="210">
                  <c:v>3.2654077317186045</c:v>
                </c:pt>
                <c:pt idx="211">
                  <c:v>3.3019802983138531</c:v>
                </c:pt>
                <c:pt idx="212">
                  <c:v>3.3432550520427782</c:v>
                </c:pt>
                <c:pt idx="213">
                  <c:v>3.3696667669539142</c:v>
                </c:pt>
                <c:pt idx="214">
                  <c:v>3.3875260008187698</c:v>
                </c:pt>
                <c:pt idx="215">
                  <c:v>3.4183524874262177</c:v>
                </c:pt>
                <c:pt idx="216">
                  <c:v>3.4043372422277818</c:v>
                </c:pt>
                <c:pt idx="217">
                  <c:v>3.4056989771246613</c:v>
                </c:pt>
                <c:pt idx="218">
                  <c:v>3.4526976230089792</c:v>
                </c:pt>
                <c:pt idx="219">
                  <c:v>3.4585672089681005</c:v>
                </c:pt>
                <c:pt idx="220">
                  <c:v>3.4751683315711435</c:v>
                </c:pt>
                <c:pt idx="221">
                  <c:v>3.4529272542490919</c:v>
                </c:pt>
                <c:pt idx="222">
                  <c:v>3.4536178396999397</c:v>
                </c:pt>
                <c:pt idx="223">
                  <c:v>3.4864272091770911</c:v>
                </c:pt>
                <c:pt idx="224">
                  <c:v>3.5286129784081339</c:v>
                </c:pt>
                <c:pt idx="225">
                  <c:v>3.5529604079591461</c:v>
                </c:pt>
                <c:pt idx="226">
                  <c:v>3.5788970189372549</c:v>
                </c:pt>
                <c:pt idx="227">
                  <c:v>3.6468960622970612</c:v>
                </c:pt>
                <c:pt idx="228">
                  <c:v>3.6563779920590314</c:v>
                </c:pt>
                <c:pt idx="229">
                  <c:v>3.7342588432898847</c:v>
                </c:pt>
                <c:pt idx="230">
                  <c:v>3.7667468952265111</c:v>
                </c:pt>
                <c:pt idx="231">
                  <c:v>3.766370220536992</c:v>
                </c:pt>
                <c:pt idx="232">
                  <c:v>3.7384990809050151</c:v>
                </c:pt>
                <c:pt idx="233">
                  <c:v>3.7085910882577817</c:v>
                </c:pt>
                <c:pt idx="234">
                  <c:v>3.7089619473666056</c:v>
                </c:pt>
                <c:pt idx="235">
                  <c:v>3.7160089750665968</c:v>
                </c:pt>
                <c:pt idx="236">
                  <c:v>3.7427642396870797</c:v>
                </c:pt>
                <c:pt idx="237">
                  <c:v>3.6649147435015901</c:v>
                </c:pt>
                <c:pt idx="238">
                  <c:v>3.6147054115156134</c:v>
                </c:pt>
                <c:pt idx="239">
                  <c:v>3.7329062784721772</c:v>
                </c:pt>
                <c:pt idx="240">
                  <c:v>3.8422804324314077</c:v>
                </c:pt>
                <c:pt idx="241">
                  <c:v>3.8272955387449259</c:v>
                </c:pt>
                <c:pt idx="242">
                  <c:v>3.804331765512464</c:v>
                </c:pt>
                <c:pt idx="243">
                  <c:v>3.8404729172848207</c:v>
                </c:pt>
                <c:pt idx="244">
                  <c:v>3.8577550454126066</c:v>
                </c:pt>
                <c:pt idx="245">
                  <c:v>3.8863024327486566</c:v>
                </c:pt>
                <c:pt idx="246">
                  <c:v>3.9045680541825791</c:v>
                </c:pt>
                <c:pt idx="247">
                  <c:v>3.9584510933302952</c:v>
                </c:pt>
                <c:pt idx="248">
                  <c:v>3.9976397591542683</c:v>
                </c:pt>
                <c:pt idx="249">
                  <c:v>4.0316196971070823</c:v>
                </c:pt>
                <c:pt idx="250">
                  <c:v>4.0493588237743534</c:v>
                </c:pt>
                <c:pt idx="251">
                  <c:v>4.1036202320129274</c:v>
                </c:pt>
                <c:pt idx="252">
                  <c:v>4.0437073766255365</c:v>
                </c:pt>
                <c:pt idx="253">
                  <c:v>4.0999149091606295</c:v>
                </c:pt>
                <c:pt idx="254">
                  <c:v>4.1175445432700144</c:v>
                </c:pt>
                <c:pt idx="255">
                  <c:v>4.1060154185488678</c:v>
                </c:pt>
                <c:pt idx="256">
                  <c:v>4.1417377526902426</c:v>
                </c:pt>
                <c:pt idx="257">
                  <c:v>4.1711440907343498</c:v>
                </c:pt>
                <c:pt idx="258">
                  <c:v>4.2278716503683285</c:v>
                </c:pt>
              </c:numCache>
            </c:numRef>
          </c:val>
        </c:ser>
        <c:marker val="1"/>
        <c:axId val="73494528"/>
        <c:axId val="73496064"/>
      </c:lineChart>
      <c:dateAx>
        <c:axId val="73494528"/>
        <c:scaling>
          <c:orientation val="minMax"/>
          <c:max val="40330"/>
          <c:min val="32478"/>
        </c:scaling>
        <c:axPos val="b"/>
        <c:numFmt formatCode="m/d/yyyy" sourceLinked="0"/>
        <c:tickLblPos val="nextTo"/>
        <c:crossAx val="73496064"/>
        <c:crosses val="autoZero"/>
        <c:auto val="1"/>
        <c:lblOffset val="100"/>
        <c:majorUnit val="6"/>
        <c:majorTimeUnit val="months"/>
      </c:dateAx>
      <c:valAx>
        <c:axId val="73496064"/>
        <c:scaling>
          <c:orientation val="minMax"/>
        </c:scaling>
        <c:axPos val="l"/>
        <c:majorGridlines/>
        <c:numFmt formatCode="0.000000" sourceLinked="1"/>
        <c:tickLblPos val="nextTo"/>
        <c:crossAx val="73494528"/>
        <c:crosses val="autoZero"/>
        <c:crossBetween val="between"/>
      </c:valAx>
      <c:spPr>
        <a:solidFill>
          <a:srgbClr val="CCECFF"/>
        </a:solidFill>
      </c:spPr>
    </c:plotArea>
    <c:legend>
      <c:legendPos val="b"/>
      <c:legendEntry>
        <c:idx val="0"/>
        <c:delete val="1"/>
      </c:legendEntry>
      <c:legendEntry>
        <c:idx val="1"/>
        <c:delete val="1"/>
      </c:legendEntry>
      <c:legendEntry>
        <c:idx val="2"/>
        <c:delete val="1"/>
      </c:legendEntry>
      <c:layout/>
    </c:legend>
    <c:plotVisOnly val="1"/>
    <c:dispBlanksAs val="gap"/>
  </c:chart>
  <c:spPr>
    <a:solidFill>
      <a:srgbClr val="CCECFF"/>
    </a:solidFill>
  </c:sp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sz="1200" b="0" dirty="0" smtClean="0"/>
              <a:t>Stable Value Assets Managed</a:t>
            </a:r>
          </a:p>
          <a:p>
            <a:pPr>
              <a:defRPr/>
            </a:pPr>
            <a:r>
              <a:rPr lang="en-US" sz="1200" b="0" dirty="0" smtClean="0"/>
              <a:t>$561.2 billion</a:t>
            </a:r>
            <a:r>
              <a:rPr lang="en-US" sz="1200" b="0" baseline="0" dirty="0" smtClean="0"/>
              <a:t> in 2009</a:t>
            </a:r>
            <a:endParaRPr lang="en-US" sz="1200" b="0" dirty="0"/>
          </a:p>
        </c:rich>
      </c:tx>
      <c:layout/>
    </c:title>
    <c:plotArea>
      <c:layout/>
      <c:pieChart>
        <c:varyColors val="1"/>
        <c:ser>
          <c:idx val="0"/>
          <c:order val="0"/>
          <c:tx>
            <c:strRef>
              <c:f>Sheet2!$A$28</c:f>
              <c:strCache>
                <c:ptCount val="1"/>
                <c:pt idx="0">
                  <c:v>Stable value assets managed (millions)</c:v>
                </c:pt>
              </c:strCache>
            </c:strRef>
          </c:tx>
          <c:spPr>
            <a:solidFill>
              <a:srgbClr val="FFC000"/>
            </a:solidFill>
            <a:ln>
              <a:solidFill>
                <a:srgbClr val="0000FF"/>
              </a:solidFill>
            </a:ln>
          </c:spPr>
          <c:explosion val="25"/>
          <c:dLbls>
            <c:dLbl>
              <c:idx val="0"/>
              <c:layout/>
              <c:tx>
                <c:rich>
                  <a:bodyPr/>
                  <a:lstStyle/>
                  <a:p>
                    <a:r>
                      <a:rPr lang="en-US" dirty="0"/>
                      <a:t>External</a:t>
                    </a:r>
                    <a:r>
                      <a:rPr lang="en-US"/>
                      <a:t>
</a:t>
                    </a:r>
                    <a:r>
                      <a:rPr lang="en-US" smtClean="0"/>
                      <a:t>36%</a:t>
                    </a:r>
                    <a:endParaRPr lang="en-US" dirty="0"/>
                  </a:p>
                </c:rich>
              </c:tx>
              <c:showCatName val="1"/>
              <c:showPercent val="1"/>
            </c:dLbl>
            <c:dLbl>
              <c:idx val="2"/>
              <c:layout/>
              <c:tx>
                <c:rich>
                  <a:bodyPr/>
                  <a:lstStyle/>
                  <a:p>
                    <a:r>
                      <a:rPr lang="en-US" dirty="0"/>
                      <a:t>Pooled Funds</a:t>
                    </a:r>
                    <a:r>
                      <a:rPr lang="en-US"/>
                      <a:t>
</a:t>
                    </a:r>
                    <a:r>
                      <a:rPr lang="en-US" smtClean="0"/>
                      <a:t>23%</a:t>
                    </a:r>
                    <a:endParaRPr lang="en-US" dirty="0"/>
                  </a:p>
                </c:rich>
              </c:tx>
              <c:showCatName val="1"/>
              <c:showPercent val="1"/>
            </c:dLbl>
            <c:showCatName val="1"/>
            <c:showPercent val="1"/>
            <c:showLeaderLines val="1"/>
          </c:dLbls>
          <c:cat>
            <c:strRef>
              <c:f>Sheet2!$B$27:$E$27</c:f>
              <c:strCache>
                <c:ptCount val="4"/>
                <c:pt idx="0">
                  <c:v>External</c:v>
                </c:pt>
                <c:pt idx="1">
                  <c:v>In-house</c:v>
                </c:pt>
                <c:pt idx="2">
                  <c:v>Pooled Funds</c:v>
                </c:pt>
                <c:pt idx="3">
                  <c:v>Life Co.</c:v>
                </c:pt>
              </c:strCache>
            </c:strRef>
          </c:cat>
          <c:val>
            <c:numRef>
              <c:f>Sheet2!$B$28:$E$28</c:f>
              <c:numCache>
                <c:formatCode>"$"#,##0.00</c:formatCode>
                <c:ptCount val="4"/>
                <c:pt idx="0" formatCode="_(&quot;$&quot;* #,##0.00_);_(&quot;$&quot;* \(#,##0.00\);_(&quot;$&quot;* &quot;-&quot;??_);_(@_)">
                  <c:v>219427.23</c:v>
                </c:pt>
                <c:pt idx="1">
                  <c:v>11929.69</c:v>
                </c:pt>
                <c:pt idx="2">
                  <c:v>160538.31</c:v>
                </c:pt>
                <c:pt idx="3">
                  <c:v>249742.27000000011</c:v>
                </c:pt>
              </c:numCache>
            </c:numRef>
          </c:val>
        </c:ser>
        <c:dLbls>
          <c:showCatName val="1"/>
          <c:showPercent val="1"/>
        </c:dLbls>
        <c:firstSliceAng val="0"/>
      </c:pieChart>
    </c:plotArea>
    <c:plotVisOnly val="1"/>
  </c:chart>
  <c:spPr>
    <a:solidFill>
      <a:srgbClr val="CCECFF"/>
    </a:solidFill>
    <a:ln>
      <a:solidFill>
        <a:srgbClr val="0000FF"/>
      </a:solidFill>
    </a:ln>
  </c:sp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drawing1.xml><?xml version="1.0" encoding="utf-8"?>
<c:userShapes xmlns:c="http://schemas.openxmlformats.org/drawingml/2006/chart">
  <cdr:relSizeAnchor xmlns:cdr="http://schemas.openxmlformats.org/drawingml/2006/chartDrawing">
    <cdr:from>
      <cdr:x>0.34533</cdr:x>
      <cdr:y>0.04064</cdr:y>
    </cdr:from>
    <cdr:to>
      <cdr:x>0.6753</cdr:x>
      <cdr:y>0.17949</cdr:y>
    </cdr:to>
    <cdr:sp macro="" textlink="">
      <cdr:nvSpPr>
        <cdr:cNvPr id="4" name="TextBox 3"/>
        <cdr:cNvSpPr txBox="1"/>
      </cdr:nvSpPr>
      <cdr:spPr>
        <a:xfrm xmlns:a="http://schemas.openxmlformats.org/drawingml/2006/main">
          <a:off x="3097820" y="226243"/>
          <a:ext cx="2960017" cy="7729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smtClean="0"/>
            <a:t>Asset Allocation by Age for 2008</a:t>
          </a:r>
          <a:endParaRPr lang="en-US" sz="14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eaLnBrk="0" hangingPunct="0">
              <a:defRPr sz="1200"/>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eaLnBrk="0" hangingPunct="0">
              <a:defRPr sz="1200"/>
            </a:lvl1pPr>
          </a:lstStyle>
          <a:p>
            <a:pPr>
              <a:defRPr/>
            </a:pPr>
            <a:fld id="{1FA02092-7AE2-4FAF-B65F-5CB0D408116E}" type="datetimeFigureOut">
              <a:rPr lang="en-US"/>
              <a:pPr>
                <a:defRPr/>
              </a:pPr>
              <a:t>10/8/2010</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eaLnBrk="0" hangingPunct="0">
              <a:defRPr sz="1200"/>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eaLnBrk="0" hangingPunct="0">
              <a:defRPr sz="1200"/>
            </a:lvl1pPr>
          </a:lstStyle>
          <a:p>
            <a:pPr>
              <a:defRPr/>
            </a:pPr>
            <a:fld id="{996E1C99-0FD3-4E91-8AB4-B041BCEE760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5661" tIns="47831" rIns="95661" bIns="47831" numCol="1" anchor="t" anchorCtr="0" compatLnSpc="1">
            <a:prstTxWarp prst="textNoShape">
              <a:avLst/>
            </a:prstTxWarp>
          </a:bodyPr>
          <a:lstStyle>
            <a:lvl1pPr defTabSz="957263" eaLnBrk="0" hangingPunct="0">
              <a:defRPr sz="1300" i="0">
                <a:latin typeface="Arial MT Lt" pitchFamily="36" charset="0"/>
              </a:defRPr>
            </a:lvl1pPr>
          </a:lstStyle>
          <a:p>
            <a:pPr>
              <a:defRPr/>
            </a:pPr>
            <a:endParaRPr lang="en-US"/>
          </a:p>
        </p:txBody>
      </p:sp>
      <p:sp>
        <p:nvSpPr>
          <p:cNvPr id="727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5661" tIns="47831" rIns="95661" bIns="47831" numCol="1" anchor="t" anchorCtr="0" compatLnSpc="1">
            <a:prstTxWarp prst="textNoShape">
              <a:avLst/>
            </a:prstTxWarp>
          </a:bodyPr>
          <a:lstStyle>
            <a:lvl1pPr algn="r" defTabSz="957263" eaLnBrk="0" hangingPunct="0">
              <a:defRPr sz="1300" i="0">
                <a:latin typeface="Arial MT Lt" pitchFamily="36"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317625" y="720725"/>
            <a:ext cx="4683125" cy="3600450"/>
          </a:xfrm>
          <a:prstGeom prst="rect">
            <a:avLst/>
          </a:prstGeom>
          <a:noFill/>
          <a:ln w="9525">
            <a:solidFill>
              <a:srgbClr val="000000"/>
            </a:solidFill>
            <a:miter lim="800000"/>
            <a:headEnd/>
            <a:tailEnd/>
          </a:ln>
        </p:spPr>
      </p:sp>
      <p:sp>
        <p:nvSpPr>
          <p:cNvPr id="7270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5661" tIns="47831" rIns="95661" bIns="478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27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5661" tIns="47831" rIns="95661" bIns="47831" numCol="1" anchor="b" anchorCtr="0" compatLnSpc="1">
            <a:prstTxWarp prst="textNoShape">
              <a:avLst/>
            </a:prstTxWarp>
          </a:bodyPr>
          <a:lstStyle>
            <a:lvl1pPr defTabSz="957263" eaLnBrk="0" hangingPunct="0">
              <a:defRPr sz="1300" i="0">
                <a:latin typeface="Arial MT Lt" pitchFamily="36" charset="0"/>
              </a:defRPr>
            </a:lvl1pPr>
          </a:lstStyle>
          <a:p>
            <a:pPr>
              <a:defRPr/>
            </a:pPr>
            <a:endParaRPr lang="en-US"/>
          </a:p>
        </p:txBody>
      </p:sp>
      <p:sp>
        <p:nvSpPr>
          <p:cNvPr id="727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5661" tIns="47831" rIns="95661" bIns="47831" numCol="1" anchor="b" anchorCtr="0" compatLnSpc="1">
            <a:prstTxWarp prst="textNoShape">
              <a:avLst/>
            </a:prstTxWarp>
          </a:bodyPr>
          <a:lstStyle>
            <a:lvl1pPr algn="r" defTabSz="957263" eaLnBrk="0" hangingPunct="0">
              <a:defRPr sz="1300" i="0">
                <a:latin typeface="Arial MT Lt" pitchFamily="36" charset="0"/>
              </a:defRPr>
            </a:lvl1pPr>
          </a:lstStyle>
          <a:p>
            <a:pPr>
              <a:defRPr/>
            </a:pPr>
            <a:fld id="{EF5A99CB-5603-4435-9DC3-0ACEAF9A4CB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MT Lt" pitchFamily="36" charset="0"/>
        <a:ea typeface="+mn-ea"/>
        <a:cs typeface="+mn-cs"/>
      </a:defRPr>
    </a:lvl1pPr>
    <a:lvl2pPr marL="457200" algn="l" rtl="0" eaLnBrk="0" fontAlgn="base" hangingPunct="0">
      <a:spcBef>
        <a:spcPct val="30000"/>
      </a:spcBef>
      <a:spcAft>
        <a:spcPct val="0"/>
      </a:spcAft>
      <a:defRPr sz="1200" kern="1200">
        <a:solidFill>
          <a:schemeClr val="tx1"/>
        </a:solidFill>
        <a:latin typeface="Arial MT Lt" pitchFamily="36" charset="0"/>
        <a:ea typeface="+mn-ea"/>
        <a:cs typeface="+mn-cs"/>
      </a:defRPr>
    </a:lvl2pPr>
    <a:lvl3pPr marL="914400" algn="l" rtl="0" eaLnBrk="0" fontAlgn="base" hangingPunct="0">
      <a:spcBef>
        <a:spcPct val="30000"/>
      </a:spcBef>
      <a:spcAft>
        <a:spcPct val="0"/>
      </a:spcAft>
      <a:defRPr sz="1200" kern="1200">
        <a:solidFill>
          <a:schemeClr val="tx1"/>
        </a:solidFill>
        <a:latin typeface="Arial MT Lt" pitchFamily="36" charset="0"/>
        <a:ea typeface="+mn-ea"/>
        <a:cs typeface="+mn-cs"/>
      </a:defRPr>
    </a:lvl3pPr>
    <a:lvl4pPr marL="1371600" algn="l" rtl="0" eaLnBrk="0" fontAlgn="base" hangingPunct="0">
      <a:spcBef>
        <a:spcPct val="30000"/>
      </a:spcBef>
      <a:spcAft>
        <a:spcPct val="0"/>
      </a:spcAft>
      <a:defRPr sz="1200" kern="1200">
        <a:solidFill>
          <a:schemeClr val="tx1"/>
        </a:solidFill>
        <a:latin typeface="Arial MT Lt" pitchFamily="36" charset="0"/>
        <a:ea typeface="+mn-ea"/>
        <a:cs typeface="+mn-cs"/>
      </a:defRPr>
    </a:lvl4pPr>
    <a:lvl5pPr marL="1828800" algn="l" rtl="0" eaLnBrk="0" fontAlgn="base" hangingPunct="0">
      <a:spcBef>
        <a:spcPct val="30000"/>
      </a:spcBef>
      <a:spcAft>
        <a:spcPct val="0"/>
      </a:spcAft>
      <a:defRPr sz="1200" kern="1200">
        <a:solidFill>
          <a:schemeClr val="tx1"/>
        </a:solidFill>
        <a:latin typeface="Arial MT Lt" pitchFamily="3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7747152-01FF-4963-BE00-F1A534565E23}" type="slidenum">
              <a:rPr lang="en-US" smtClean="0">
                <a:latin typeface="Arial MT Lt"/>
              </a:rPr>
              <a:pPr/>
              <a:t>1</a:t>
            </a:fld>
            <a:endParaRPr lang="en-US" smtClean="0">
              <a:latin typeface="Arial MT Lt"/>
            </a:endParaRPr>
          </a:p>
        </p:txBody>
      </p:sp>
      <p:sp>
        <p:nvSpPr>
          <p:cNvPr id="31747" name="Rectangle 2"/>
          <p:cNvSpPr>
            <a:spLocks noGrp="1" noRot="1" noChangeAspect="1" noChangeArrowheads="1" noTextEdit="1"/>
          </p:cNvSpPr>
          <p:nvPr>
            <p:ph type="sldImg"/>
          </p:nvPr>
        </p:nvSpPr>
        <p:spPr>
          <a:xfrm>
            <a:off x="1314450" y="728663"/>
            <a:ext cx="4686300" cy="3602037"/>
          </a:xfrm>
          <a:ln/>
        </p:spPr>
      </p:sp>
      <p:sp>
        <p:nvSpPr>
          <p:cNvPr id="31748" name="Rectangle 3"/>
          <p:cNvSpPr>
            <a:spLocks noGrp="1" noChangeArrowheads="1"/>
          </p:cNvSpPr>
          <p:nvPr>
            <p:ph type="body" idx="1"/>
          </p:nvPr>
        </p:nvSpPr>
        <p:spPr>
          <a:xfrm>
            <a:off x="733425" y="4562475"/>
            <a:ext cx="5848350" cy="4319588"/>
          </a:xfrm>
          <a:noFill/>
          <a:ln/>
        </p:spPr>
        <p:txBody>
          <a:bodyPr/>
          <a:lstStyle/>
          <a:p>
            <a:pPr eaLnBrk="1" hangingPunct="1"/>
            <a:endParaRPr lang="en-US" smtClean="0">
              <a:latin typeface="Arial MT L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latin typeface="Arial MT Lt"/>
            </a:endParaRPr>
          </a:p>
        </p:txBody>
      </p:sp>
      <p:sp>
        <p:nvSpPr>
          <p:cNvPr id="40964" name="Slide Number Placeholder 3"/>
          <p:cNvSpPr>
            <a:spLocks noGrp="1"/>
          </p:cNvSpPr>
          <p:nvPr>
            <p:ph type="sldNum" sz="quarter" idx="5"/>
          </p:nvPr>
        </p:nvSpPr>
        <p:spPr>
          <a:noFill/>
        </p:spPr>
        <p:txBody>
          <a:bodyPr/>
          <a:lstStyle/>
          <a:p>
            <a:fld id="{A247E8F5-651B-4723-87C3-F2CE9ACF2F4C}" type="slidenum">
              <a:rPr lang="en-US" smtClean="0">
                <a:latin typeface="Arial MT Lt"/>
              </a:rPr>
              <a:pPr/>
              <a:t>10</a:t>
            </a:fld>
            <a:endParaRPr lang="en-US" smtClean="0">
              <a:latin typeface="Arial MT L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2AA47F00-46DD-4B18-9D31-C0AA61BB9F79}" type="slidenum">
              <a:rPr lang="en-US" smtClean="0">
                <a:latin typeface="Arial MT Lt"/>
              </a:rPr>
              <a:pPr/>
              <a:t>11</a:t>
            </a:fld>
            <a:endParaRPr lang="en-US" smtClean="0">
              <a:latin typeface="Arial MT Lt"/>
            </a:endParaRPr>
          </a:p>
        </p:txBody>
      </p:sp>
      <p:sp>
        <p:nvSpPr>
          <p:cNvPr id="41987" name="Rectangle 7"/>
          <p:cNvSpPr txBox="1">
            <a:spLocks noGrp="1" noChangeArrowheads="1"/>
          </p:cNvSpPr>
          <p:nvPr/>
        </p:nvSpPr>
        <p:spPr bwMode="auto">
          <a:xfrm>
            <a:off x="4143375" y="9147175"/>
            <a:ext cx="3189288" cy="471488"/>
          </a:xfrm>
          <a:prstGeom prst="rect">
            <a:avLst/>
          </a:prstGeom>
          <a:noFill/>
          <a:ln w="9525">
            <a:noFill/>
            <a:miter lim="800000"/>
            <a:headEnd/>
            <a:tailEnd/>
          </a:ln>
        </p:spPr>
        <p:txBody>
          <a:bodyPr lIns="95021" tIns="47511" rIns="95021" bIns="47511" anchor="b"/>
          <a:lstStyle/>
          <a:p>
            <a:pPr algn="r" defTabSz="938213"/>
            <a:fld id="{371552D0-3ABA-4E7A-AD33-690F911A10EE}" type="slidenum">
              <a:rPr lang="en-US" sz="1300">
                <a:latin typeface="Times New Roman" pitchFamily="18" charset="0"/>
              </a:rPr>
              <a:pPr algn="r" defTabSz="938213"/>
              <a:t>11</a:t>
            </a:fld>
            <a:endParaRPr lang="en-US" sz="1300">
              <a:latin typeface="Times New Roman" pitchFamily="18" charset="0"/>
            </a:endParaRPr>
          </a:p>
        </p:txBody>
      </p:sp>
      <p:sp>
        <p:nvSpPr>
          <p:cNvPr id="41988" name="Rectangle 2"/>
          <p:cNvSpPr>
            <a:spLocks noGrp="1" noRot="1" noChangeAspect="1" noChangeArrowheads="1" noTextEdit="1"/>
          </p:cNvSpPr>
          <p:nvPr>
            <p:ph type="sldImg"/>
          </p:nvPr>
        </p:nvSpPr>
        <p:spPr>
          <a:xfrm>
            <a:off x="977900" y="895350"/>
            <a:ext cx="5373688" cy="4129088"/>
          </a:xfrm>
          <a:ln w="12700" cap="flat">
            <a:solidFill>
              <a:schemeClr val="tx1"/>
            </a:solidFill>
          </a:ln>
        </p:spPr>
      </p:sp>
      <p:sp>
        <p:nvSpPr>
          <p:cNvPr id="41989" name="Rectangle 3"/>
          <p:cNvSpPr>
            <a:spLocks noGrp="1" noChangeArrowheads="1"/>
          </p:cNvSpPr>
          <p:nvPr>
            <p:ph type="body" idx="1"/>
          </p:nvPr>
        </p:nvSpPr>
        <p:spPr>
          <a:xfrm>
            <a:off x="528638" y="5319713"/>
            <a:ext cx="6283325" cy="3521075"/>
          </a:xfrm>
          <a:noFill/>
          <a:ln/>
        </p:spPr>
        <p:txBody>
          <a:bodyPr lIns="97299" tIns="48649" rIns="97299" bIns="48649"/>
          <a:lstStyle/>
          <a:p>
            <a:pPr eaLnBrk="1" hangingPunct="1"/>
            <a:endParaRPr lang="en-US" smtClean="0">
              <a:latin typeface="Arial MT L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latin typeface="Arial MT Lt"/>
            </a:endParaRPr>
          </a:p>
        </p:txBody>
      </p:sp>
      <p:sp>
        <p:nvSpPr>
          <p:cNvPr id="43012" name="Slide Number Placeholder 3"/>
          <p:cNvSpPr>
            <a:spLocks noGrp="1"/>
          </p:cNvSpPr>
          <p:nvPr>
            <p:ph type="sldNum" sz="quarter" idx="5"/>
          </p:nvPr>
        </p:nvSpPr>
        <p:spPr>
          <a:noFill/>
        </p:spPr>
        <p:txBody>
          <a:bodyPr/>
          <a:lstStyle/>
          <a:p>
            <a:fld id="{F53C66D7-505F-4CFB-9903-3ED9B2B559E1}" type="slidenum">
              <a:rPr lang="nl-NL" smtClean="0">
                <a:latin typeface="Arial MT Lt"/>
              </a:rPr>
              <a:pPr/>
              <a:t>12</a:t>
            </a:fld>
            <a:endParaRPr lang="nl-NL" smtClean="0">
              <a:latin typeface="Arial MT L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22D75AB-9D19-4C01-8A3D-4015DAF505B0}" type="slidenum">
              <a:rPr lang="nl-NL" smtClean="0">
                <a:latin typeface="Arial MT Lt"/>
              </a:rPr>
              <a:pPr/>
              <a:t>13</a:t>
            </a:fld>
            <a:endParaRPr lang="nl-NL" smtClean="0">
              <a:latin typeface="Arial MT Lt"/>
            </a:endParaRPr>
          </a:p>
        </p:txBody>
      </p:sp>
      <p:sp>
        <p:nvSpPr>
          <p:cNvPr id="44035" name="Rectangle 2"/>
          <p:cNvSpPr>
            <a:spLocks noGrp="1" noChangeArrowheads="1"/>
          </p:cNvSpPr>
          <p:nvPr>
            <p:ph type="body" idx="1"/>
          </p:nvPr>
        </p:nvSpPr>
        <p:spPr>
          <a:xfrm>
            <a:off x="974725" y="4560888"/>
            <a:ext cx="5365750" cy="4321175"/>
          </a:xfrm>
          <a:noFill/>
          <a:ln/>
        </p:spPr>
        <p:txBody>
          <a:bodyPr lIns="96101" tIns="48052" rIns="96101" bIns="48052"/>
          <a:lstStyle/>
          <a:p>
            <a:endParaRPr lang="en-US" smtClean="0">
              <a:latin typeface="Arial MT Lt"/>
            </a:endParaRPr>
          </a:p>
        </p:txBody>
      </p:sp>
      <p:sp>
        <p:nvSpPr>
          <p:cNvPr id="44036" name="Rectangle 3"/>
          <p:cNvSpPr>
            <a:spLocks noGrp="1" noRot="1" noChangeAspect="1" noChangeArrowheads="1" noTextEdit="1"/>
          </p:cNvSpPr>
          <p:nvPr>
            <p:ph type="sldImg"/>
          </p:nvPr>
        </p:nvSpPr>
        <p:spPr>
          <a:xfrm>
            <a:off x="1325563" y="727075"/>
            <a:ext cx="4665662" cy="3586163"/>
          </a:xfrm>
          <a:ln w="12700" cap="flat">
            <a:solidFill>
              <a:schemeClr val="tx1"/>
            </a:solid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614C9B39-346D-4353-9C41-9E27988747B2}" type="slidenum">
              <a:rPr lang="en-US" smtClean="0">
                <a:latin typeface="Arial MT Lt"/>
              </a:rPr>
              <a:pPr/>
              <a:t>14</a:t>
            </a:fld>
            <a:endParaRPr lang="en-US" smtClean="0">
              <a:latin typeface="Arial MT Lt"/>
            </a:endParaRPr>
          </a:p>
        </p:txBody>
      </p:sp>
      <p:sp>
        <p:nvSpPr>
          <p:cNvPr id="45059" name="Slide Image Placeholder 1"/>
          <p:cNvSpPr>
            <a:spLocks noGrp="1" noRot="1" noChangeAspect="1" noTextEdit="1"/>
          </p:cNvSpPr>
          <p:nvPr>
            <p:ph type="sldImg"/>
          </p:nvPr>
        </p:nvSpPr>
        <p:spPr>
          <a:xfrm>
            <a:off x="1306513" y="708025"/>
            <a:ext cx="4721225" cy="3629025"/>
          </a:xfrm>
          <a:ln/>
        </p:spPr>
      </p:sp>
      <p:sp>
        <p:nvSpPr>
          <p:cNvPr id="45060" name="Notes Placeholder 2"/>
          <p:cNvSpPr>
            <a:spLocks noGrp="1"/>
          </p:cNvSpPr>
          <p:nvPr>
            <p:ph type="body" idx="1"/>
          </p:nvPr>
        </p:nvSpPr>
        <p:spPr>
          <a:xfrm>
            <a:off x="957263" y="4572000"/>
            <a:ext cx="5418137" cy="4337050"/>
          </a:xfrm>
          <a:noFill/>
          <a:ln/>
        </p:spPr>
        <p:txBody>
          <a:bodyPr lIns="95021" tIns="47511" rIns="95021" bIns="47511"/>
          <a:lstStyle/>
          <a:p>
            <a:pPr eaLnBrk="1" hangingPunct="1"/>
            <a:endParaRPr lang="en-US" smtClean="0">
              <a:latin typeface="Arial MT Lt"/>
            </a:endParaRPr>
          </a:p>
        </p:txBody>
      </p:sp>
      <p:sp>
        <p:nvSpPr>
          <p:cNvPr id="45061" name="Slide Number Placeholder 3"/>
          <p:cNvSpPr txBox="1">
            <a:spLocks noGrp="1"/>
          </p:cNvSpPr>
          <p:nvPr/>
        </p:nvSpPr>
        <p:spPr bwMode="auto">
          <a:xfrm>
            <a:off x="4143375" y="9147175"/>
            <a:ext cx="3189288" cy="471488"/>
          </a:xfrm>
          <a:prstGeom prst="rect">
            <a:avLst/>
          </a:prstGeom>
          <a:noFill/>
          <a:ln w="9525">
            <a:noFill/>
            <a:miter lim="800000"/>
            <a:headEnd/>
            <a:tailEnd/>
          </a:ln>
        </p:spPr>
        <p:txBody>
          <a:bodyPr lIns="95021" tIns="47511" rIns="95021" bIns="47511" anchor="b"/>
          <a:lstStyle/>
          <a:p>
            <a:pPr algn="r" defTabSz="938213"/>
            <a:fld id="{58D36BF3-AC18-4549-8C35-71983C769A6F}" type="slidenum">
              <a:rPr lang="en-US" sz="1300">
                <a:latin typeface="Times New Roman" pitchFamily="18" charset="0"/>
              </a:rPr>
              <a:pPr algn="r" defTabSz="938213"/>
              <a:t>14</a:t>
            </a:fld>
            <a:endParaRPr lang="en-US" sz="130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latin typeface="Arial MT Lt"/>
            </a:endParaRPr>
          </a:p>
        </p:txBody>
      </p:sp>
      <p:sp>
        <p:nvSpPr>
          <p:cNvPr id="46084" name="Slide Number Placeholder 3"/>
          <p:cNvSpPr>
            <a:spLocks noGrp="1"/>
          </p:cNvSpPr>
          <p:nvPr>
            <p:ph type="sldNum" sz="quarter" idx="5"/>
          </p:nvPr>
        </p:nvSpPr>
        <p:spPr>
          <a:noFill/>
        </p:spPr>
        <p:txBody>
          <a:bodyPr/>
          <a:lstStyle/>
          <a:p>
            <a:fld id="{96EEC41C-1499-4930-9BFA-748D2941F09B}" type="slidenum">
              <a:rPr lang="en-US" smtClean="0">
                <a:latin typeface="Arial MT Lt"/>
              </a:rPr>
              <a:pPr/>
              <a:t>15</a:t>
            </a:fld>
            <a:endParaRPr lang="en-US" smtClean="0">
              <a:latin typeface="Arial MT Lt"/>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Arial MT Lt"/>
            </a:endParaRPr>
          </a:p>
        </p:txBody>
      </p:sp>
      <p:sp>
        <p:nvSpPr>
          <p:cNvPr id="47108" name="Slide Number Placeholder 3"/>
          <p:cNvSpPr>
            <a:spLocks noGrp="1"/>
          </p:cNvSpPr>
          <p:nvPr>
            <p:ph type="sldNum" sz="quarter" idx="5"/>
          </p:nvPr>
        </p:nvSpPr>
        <p:spPr>
          <a:noFill/>
        </p:spPr>
        <p:txBody>
          <a:bodyPr/>
          <a:lstStyle/>
          <a:p>
            <a:fld id="{AB8233BB-5731-4350-8269-34F26397AE4E}" type="slidenum">
              <a:rPr lang="en-US" smtClean="0">
                <a:latin typeface="Arial MT Lt"/>
              </a:rPr>
              <a:pPr/>
              <a:t>16</a:t>
            </a:fld>
            <a:endParaRPr lang="en-US" smtClean="0">
              <a:latin typeface="Arial MT L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latin typeface="Arial MT Lt"/>
            </a:endParaRPr>
          </a:p>
        </p:txBody>
      </p:sp>
      <p:sp>
        <p:nvSpPr>
          <p:cNvPr id="48132" name="Slide Number Placeholder 3"/>
          <p:cNvSpPr>
            <a:spLocks noGrp="1"/>
          </p:cNvSpPr>
          <p:nvPr>
            <p:ph type="sldNum" sz="quarter" idx="5"/>
          </p:nvPr>
        </p:nvSpPr>
        <p:spPr>
          <a:noFill/>
        </p:spPr>
        <p:txBody>
          <a:bodyPr/>
          <a:lstStyle/>
          <a:p>
            <a:fld id="{13C51051-1EC5-479D-A001-51AB25C856D6}" type="slidenum">
              <a:rPr lang="en-US" smtClean="0">
                <a:latin typeface="Arial MT Lt"/>
              </a:rPr>
              <a:pPr/>
              <a:t>17</a:t>
            </a:fld>
            <a:endParaRPr lang="en-US" smtClean="0">
              <a:latin typeface="Arial MT L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latin typeface="Arial MT Lt"/>
            </a:endParaRPr>
          </a:p>
        </p:txBody>
      </p:sp>
      <p:sp>
        <p:nvSpPr>
          <p:cNvPr id="49156" name="Slide Number Placeholder 3"/>
          <p:cNvSpPr>
            <a:spLocks noGrp="1"/>
          </p:cNvSpPr>
          <p:nvPr>
            <p:ph type="sldNum" sz="quarter" idx="5"/>
          </p:nvPr>
        </p:nvSpPr>
        <p:spPr>
          <a:noFill/>
        </p:spPr>
        <p:txBody>
          <a:bodyPr/>
          <a:lstStyle/>
          <a:p>
            <a:fld id="{2E08C996-91E5-4C90-A09E-69F83CB4C44B}" type="slidenum">
              <a:rPr lang="en-US" smtClean="0">
                <a:latin typeface="Arial MT Lt"/>
              </a:rPr>
              <a:pPr/>
              <a:t>18</a:t>
            </a:fld>
            <a:endParaRPr lang="en-US" smtClean="0">
              <a:latin typeface="Arial MT Lt"/>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latin typeface="Arial MT Lt"/>
            </a:endParaRPr>
          </a:p>
        </p:txBody>
      </p:sp>
      <p:sp>
        <p:nvSpPr>
          <p:cNvPr id="50180" name="Slide Number Placeholder 3"/>
          <p:cNvSpPr>
            <a:spLocks noGrp="1"/>
          </p:cNvSpPr>
          <p:nvPr>
            <p:ph type="sldNum" sz="quarter" idx="5"/>
          </p:nvPr>
        </p:nvSpPr>
        <p:spPr>
          <a:noFill/>
        </p:spPr>
        <p:txBody>
          <a:bodyPr/>
          <a:lstStyle/>
          <a:p>
            <a:fld id="{DFB8C033-9EDB-4BA4-890C-2CBE109B6F27}" type="slidenum">
              <a:rPr lang="en-US" smtClean="0">
                <a:latin typeface="Arial MT Lt"/>
              </a:rPr>
              <a:pPr/>
              <a:t>19</a:t>
            </a:fld>
            <a:endParaRPr lang="en-US" smtClean="0">
              <a:latin typeface="Arial MT 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8070625-2553-4961-AAD6-784C86976A9C}" type="slidenum">
              <a:rPr lang="en-US" smtClean="0">
                <a:latin typeface="Arial MT Lt"/>
              </a:rPr>
              <a:pPr/>
              <a:t>2</a:t>
            </a:fld>
            <a:endParaRPr lang="en-US" smtClean="0">
              <a:latin typeface="Arial MT Lt"/>
            </a:endParaRPr>
          </a:p>
        </p:txBody>
      </p:sp>
      <p:sp>
        <p:nvSpPr>
          <p:cNvPr id="32771" name="Rectangle 7"/>
          <p:cNvSpPr txBox="1">
            <a:spLocks noGrp="1" noChangeArrowheads="1"/>
          </p:cNvSpPr>
          <p:nvPr/>
        </p:nvSpPr>
        <p:spPr bwMode="auto">
          <a:xfrm>
            <a:off x="4143375" y="9147175"/>
            <a:ext cx="3189288" cy="471488"/>
          </a:xfrm>
          <a:prstGeom prst="rect">
            <a:avLst/>
          </a:prstGeom>
          <a:noFill/>
          <a:ln w="9525">
            <a:noFill/>
            <a:miter lim="800000"/>
            <a:headEnd/>
            <a:tailEnd/>
          </a:ln>
        </p:spPr>
        <p:txBody>
          <a:bodyPr lIns="95021" tIns="47511" rIns="95021" bIns="47511" anchor="b"/>
          <a:lstStyle/>
          <a:p>
            <a:pPr algn="r" defTabSz="938213"/>
            <a:fld id="{6870F442-67C4-489D-9420-D243B0B7A206}" type="slidenum">
              <a:rPr lang="en-US" sz="1300">
                <a:latin typeface="Times New Roman" pitchFamily="18" charset="0"/>
              </a:rPr>
              <a:pPr algn="r" defTabSz="938213"/>
              <a:t>2</a:t>
            </a:fld>
            <a:endParaRPr lang="en-US" sz="1300">
              <a:latin typeface="Times New Roman" pitchFamily="18" charset="0"/>
            </a:endParaRPr>
          </a:p>
        </p:txBody>
      </p:sp>
      <p:sp>
        <p:nvSpPr>
          <p:cNvPr id="32772" name="Rectangle 2"/>
          <p:cNvSpPr>
            <a:spLocks noGrp="1" noRot="1" noChangeAspect="1" noChangeArrowheads="1" noTextEdit="1"/>
          </p:cNvSpPr>
          <p:nvPr>
            <p:ph type="sldImg"/>
          </p:nvPr>
        </p:nvSpPr>
        <p:spPr>
          <a:xfrm>
            <a:off x="1323975" y="723900"/>
            <a:ext cx="4668838" cy="3589338"/>
          </a:xfrm>
          <a:ln/>
        </p:spPr>
      </p:sp>
      <p:sp>
        <p:nvSpPr>
          <p:cNvPr id="32773" name="Rectangle 3"/>
          <p:cNvSpPr>
            <a:spLocks noGrp="1" noChangeArrowheads="1"/>
          </p:cNvSpPr>
          <p:nvPr>
            <p:ph type="body" idx="1"/>
          </p:nvPr>
        </p:nvSpPr>
        <p:spPr>
          <a:xfrm>
            <a:off x="976313" y="4559300"/>
            <a:ext cx="5362575" cy="4324350"/>
          </a:xfrm>
          <a:solidFill>
            <a:srgbClr val="FFFFFF"/>
          </a:solidFill>
          <a:ln>
            <a:solidFill>
              <a:srgbClr val="000000"/>
            </a:solidFill>
          </a:ln>
        </p:spPr>
        <p:txBody>
          <a:bodyPr lIns="95021" tIns="47511" rIns="95021" bIns="47511"/>
          <a:lstStyle/>
          <a:p>
            <a:pPr eaLnBrk="1" hangingPunct="1"/>
            <a:endParaRPr lang="en-US" smtClean="0">
              <a:latin typeface="Arial MT Lt"/>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B534614-2D42-47BE-AB16-38A7D837CCF2}" type="slidenum">
              <a:rPr lang="en-US" smtClean="0">
                <a:latin typeface="Arial MT Lt"/>
              </a:rPr>
              <a:pPr/>
              <a:t>20</a:t>
            </a:fld>
            <a:endParaRPr lang="en-US" smtClean="0">
              <a:latin typeface="Arial MT Lt"/>
            </a:endParaRPr>
          </a:p>
        </p:txBody>
      </p:sp>
      <p:sp>
        <p:nvSpPr>
          <p:cNvPr id="51203" name="Rectangle 7"/>
          <p:cNvSpPr txBox="1">
            <a:spLocks noGrp="1" noChangeArrowheads="1"/>
          </p:cNvSpPr>
          <p:nvPr/>
        </p:nvSpPr>
        <p:spPr bwMode="auto">
          <a:xfrm>
            <a:off x="4143375" y="9147175"/>
            <a:ext cx="3189288" cy="471488"/>
          </a:xfrm>
          <a:prstGeom prst="rect">
            <a:avLst/>
          </a:prstGeom>
          <a:noFill/>
          <a:ln w="9525">
            <a:noFill/>
            <a:miter lim="800000"/>
            <a:headEnd/>
            <a:tailEnd/>
          </a:ln>
        </p:spPr>
        <p:txBody>
          <a:bodyPr lIns="95035" tIns="47518" rIns="95035" bIns="47518" anchor="b"/>
          <a:lstStyle/>
          <a:p>
            <a:pPr algn="r" defTabSz="939800" eaLnBrk="0" hangingPunct="0"/>
            <a:fld id="{1E5713BE-C4C5-401D-AFB9-B35D38BE73D0}" type="slidenum">
              <a:rPr lang="en-US" sz="1300" i="0">
                <a:latin typeface="Times New Roman" pitchFamily="18" charset="0"/>
              </a:rPr>
              <a:pPr algn="r" defTabSz="939800" eaLnBrk="0" hangingPunct="0"/>
              <a:t>20</a:t>
            </a:fld>
            <a:endParaRPr lang="en-US" sz="1300" i="0">
              <a:latin typeface="Times New Roman" pitchFamily="18" charset="0"/>
            </a:endParaRPr>
          </a:p>
        </p:txBody>
      </p:sp>
      <p:sp>
        <p:nvSpPr>
          <p:cNvPr id="51204" name="Rectangle 2"/>
          <p:cNvSpPr>
            <a:spLocks noGrp="1" noRot="1" noChangeAspect="1" noChangeArrowheads="1" noTextEdit="1"/>
          </p:cNvSpPr>
          <p:nvPr>
            <p:ph type="sldImg"/>
          </p:nvPr>
        </p:nvSpPr>
        <p:spPr>
          <a:xfrm>
            <a:off x="1306513" y="708025"/>
            <a:ext cx="4721225" cy="3629025"/>
          </a:xfrm>
          <a:ln/>
        </p:spPr>
      </p:sp>
      <p:sp>
        <p:nvSpPr>
          <p:cNvPr id="51205" name="Rectangle 3"/>
          <p:cNvSpPr>
            <a:spLocks noGrp="1" noChangeArrowheads="1"/>
          </p:cNvSpPr>
          <p:nvPr>
            <p:ph type="body" idx="1"/>
          </p:nvPr>
        </p:nvSpPr>
        <p:spPr>
          <a:xfrm>
            <a:off x="957263" y="4572000"/>
            <a:ext cx="5418137" cy="4337050"/>
          </a:xfrm>
          <a:noFill/>
          <a:ln/>
        </p:spPr>
        <p:txBody>
          <a:bodyPr lIns="95035" tIns="47518" rIns="95035" bIns="47518"/>
          <a:lstStyle/>
          <a:p>
            <a:pPr eaLnBrk="1" hangingPunct="1"/>
            <a:endParaRPr lang="en-US" smtClean="0">
              <a:latin typeface="Arial MT 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168F7AD-2F64-414A-8051-0C666069E1CB}" type="slidenum">
              <a:rPr lang="en-US" smtClean="0">
                <a:latin typeface="Arial MT Lt"/>
              </a:rPr>
              <a:pPr/>
              <a:t>3</a:t>
            </a:fld>
            <a:endParaRPr lang="en-US" smtClean="0">
              <a:latin typeface="Arial MT Lt"/>
            </a:endParaRPr>
          </a:p>
        </p:txBody>
      </p:sp>
      <p:sp>
        <p:nvSpPr>
          <p:cNvPr id="33795" name="Rectangle 2"/>
          <p:cNvSpPr>
            <a:spLocks noGrp="1" noRot="1" noChangeAspect="1" noChangeArrowheads="1" noTextEdit="1"/>
          </p:cNvSpPr>
          <p:nvPr>
            <p:ph type="sldImg"/>
          </p:nvPr>
        </p:nvSpPr>
        <p:spPr>
          <a:xfrm>
            <a:off x="1322388" y="723900"/>
            <a:ext cx="4670425" cy="3589338"/>
          </a:xfrm>
          <a:ln/>
        </p:spPr>
      </p:sp>
      <p:sp>
        <p:nvSpPr>
          <p:cNvPr id="33796" name="Rectangle 3"/>
          <p:cNvSpPr>
            <a:spLocks noGrp="1" noChangeArrowheads="1"/>
          </p:cNvSpPr>
          <p:nvPr>
            <p:ph type="body" idx="1"/>
          </p:nvPr>
        </p:nvSpPr>
        <p:spPr>
          <a:xfrm>
            <a:off x="976313" y="4559300"/>
            <a:ext cx="5362575" cy="4322763"/>
          </a:xfrm>
          <a:noFill/>
          <a:ln/>
        </p:spPr>
        <p:txBody>
          <a:bodyPr/>
          <a:lstStyle/>
          <a:p>
            <a:endParaRPr lang="en-US" smtClean="0">
              <a:latin typeface="Arial MT 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latin typeface="Arial MT Lt"/>
            </a:endParaRPr>
          </a:p>
        </p:txBody>
      </p:sp>
      <p:sp>
        <p:nvSpPr>
          <p:cNvPr id="34820" name="Slide Number Placeholder 3"/>
          <p:cNvSpPr>
            <a:spLocks noGrp="1"/>
          </p:cNvSpPr>
          <p:nvPr>
            <p:ph type="sldNum" sz="quarter" idx="5"/>
          </p:nvPr>
        </p:nvSpPr>
        <p:spPr>
          <a:noFill/>
        </p:spPr>
        <p:txBody>
          <a:bodyPr/>
          <a:lstStyle/>
          <a:p>
            <a:fld id="{CD3C7DAE-0303-4A12-B594-AAE1046D5002}" type="slidenum">
              <a:rPr lang="en-US" smtClean="0">
                <a:latin typeface="Arial MT Lt"/>
              </a:rPr>
              <a:pPr/>
              <a:t>4</a:t>
            </a:fld>
            <a:endParaRPr lang="en-US" smtClean="0">
              <a:latin typeface="Arial MT 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latin typeface="Arial MT Lt"/>
            </a:endParaRPr>
          </a:p>
        </p:txBody>
      </p:sp>
      <p:sp>
        <p:nvSpPr>
          <p:cNvPr id="35844" name="Slide Number Placeholder 3"/>
          <p:cNvSpPr>
            <a:spLocks noGrp="1"/>
          </p:cNvSpPr>
          <p:nvPr>
            <p:ph type="sldNum" sz="quarter" idx="5"/>
          </p:nvPr>
        </p:nvSpPr>
        <p:spPr>
          <a:noFill/>
        </p:spPr>
        <p:txBody>
          <a:bodyPr/>
          <a:lstStyle/>
          <a:p>
            <a:fld id="{730D2EF6-7C35-4F5B-83A5-26C70C619AE5}" type="slidenum">
              <a:rPr lang="en-US" smtClean="0">
                <a:latin typeface="Arial MT Lt"/>
              </a:rPr>
              <a:pPr/>
              <a:t>5</a:t>
            </a:fld>
            <a:endParaRPr lang="en-US" smtClean="0">
              <a:latin typeface="Arial MT L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latin typeface="Arial MT Lt"/>
            </a:endParaRPr>
          </a:p>
        </p:txBody>
      </p:sp>
      <p:sp>
        <p:nvSpPr>
          <p:cNvPr id="36868" name="Slide Number Placeholder 3"/>
          <p:cNvSpPr>
            <a:spLocks noGrp="1"/>
          </p:cNvSpPr>
          <p:nvPr>
            <p:ph type="sldNum" sz="quarter" idx="5"/>
          </p:nvPr>
        </p:nvSpPr>
        <p:spPr>
          <a:noFill/>
        </p:spPr>
        <p:txBody>
          <a:bodyPr/>
          <a:lstStyle/>
          <a:p>
            <a:fld id="{E595898A-AB0B-4C54-85CC-E8ADA2CFEC67}" type="slidenum">
              <a:rPr lang="en-US" smtClean="0">
                <a:latin typeface="Arial MT Lt"/>
              </a:rPr>
              <a:pPr/>
              <a:t>6</a:t>
            </a:fld>
            <a:endParaRPr lang="en-US" smtClean="0">
              <a:latin typeface="Arial MT 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latin typeface="Arial MT Lt"/>
            </a:endParaRPr>
          </a:p>
        </p:txBody>
      </p:sp>
      <p:sp>
        <p:nvSpPr>
          <p:cNvPr id="37892" name="Slide Number Placeholder 3"/>
          <p:cNvSpPr>
            <a:spLocks noGrp="1"/>
          </p:cNvSpPr>
          <p:nvPr>
            <p:ph type="sldNum" sz="quarter" idx="5"/>
          </p:nvPr>
        </p:nvSpPr>
        <p:spPr>
          <a:noFill/>
        </p:spPr>
        <p:txBody>
          <a:bodyPr/>
          <a:lstStyle/>
          <a:p>
            <a:fld id="{0A60915A-0E96-48BE-B11C-4D67066018DD}" type="slidenum">
              <a:rPr lang="en-US" smtClean="0">
                <a:latin typeface="Arial MT Lt"/>
              </a:rPr>
              <a:pPr/>
              <a:t>7</a:t>
            </a:fld>
            <a:endParaRPr lang="en-US" smtClean="0">
              <a:latin typeface="Arial MT 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latin typeface="Arial MT Lt"/>
            </a:endParaRPr>
          </a:p>
        </p:txBody>
      </p:sp>
      <p:sp>
        <p:nvSpPr>
          <p:cNvPr id="38916" name="Slide Number Placeholder 3"/>
          <p:cNvSpPr>
            <a:spLocks noGrp="1"/>
          </p:cNvSpPr>
          <p:nvPr>
            <p:ph type="sldNum" sz="quarter" idx="5"/>
          </p:nvPr>
        </p:nvSpPr>
        <p:spPr>
          <a:noFill/>
        </p:spPr>
        <p:txBody>
          <a:bodyPr/>
          <a:lstStyle/>
          <a:p>
            <a:fld id="{31E34DD1-3C0D-4296-9763-6B889C5BBA67}" type="slidenum">
              <a:rPr lang="en-US" smtClean="0">
                <a:latin typeface="Arial MT Lt"/>
              </a:rPr>
              <a:pPr/>
              <a:t>8</a:t>
            </a:fld>
            <a:endParaRPr lang="en-US" smtClean="0">
              <a:latin typeface="Arial MT L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latin typeface="Arial MT Lt"/>
            </a:endParaRPr>
          </a:p>
        </p:txBody>
      </p:sp>
      <p:sp>
        <p:nvSpPr>
          <p:cNvPr id="39940" name="Slide Number Placeholder 3"/>
          <p:cNvSpPr>
            <a:spLocks noGrp="1"/>
          </p:cNvSpPr>
          <p:nvPr>
            <p:ph type="sldNum" sz="quarter" idx="5"/>
          </p:nvPr>
        </p:nvSpPr>
        <p:spPr>
          <a:noFill/>
        </p:spPr>
        <p:txBody>
          <a:bodyPr/>
          <a:lstStyle/>
          <a:p>
            <a:fld id="{27DE2973-CC99-46B4-ADB3-647D3A71650C}" type="slidenum">
              <a:rPr lang="en-US" smtClean="0">
                <a:latin typeface="Arial MT Lt"/>
              </a:rPr>
              <a:pPr/>
              <a:t>9</a:t>
            </a:fld>
            <a:endParaRPr lang="en-US" smtClean="0">
              <a:latin typeface="Arial MT L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1363" y="2357438"/>
            <a:ext cx="8393112" cy="16271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1138" y="4300538"/>
            <a:ext cx="6913562" cy="1939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F82F91-9879-4D36-922B-CE93BF6DC54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F6527B-0C38-42B1-BD91-C6950CB1864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1213" y="303213"/>
            <a:ext cx="2220912"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3713" y="303213"/>
            <a:ext cx="65151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5D6E42-2933-4335-B055-C4418E53998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1363" y="2357438"/>
            <a:ext cx="8393112" cy="16271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1138" y="4300538"/>
            <a:ext cx="6913562" cy="1939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&lt;#&gt;</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35B755-2507-48C5-961E-126F85464A23}"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&lt;#&gt;</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99169F-4D8E-4CA3-8E09-DE8FD35E84EF}"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9463" y="4876800"/>
            <a:ext cx="8394700"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79463" y="3216275"/>
            <a:ext cx="8394700"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&lt;#&gt;</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F65192-E0DF-4F6E-BD9E-C21E21D3F2B1}"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7538" y="2074863"/>
            <a:ext cx="4367212" cy="501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7150" y="2074863"/>
            <a:ext cx="4367213" cy="501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&lt;#&gt;</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E9FC29-B5E4-4723-A816-4115D6D36C8D}"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3213"/>
            <a:ext cx="8888412"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3713" y="1698625"/>
            <a:ext cx="4364037"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3713" y="2406650"/>
            <a:ext cx="4364037"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6500" y="1698625"/>
            <a:ext cx="436562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6500" y="2406650"/>
            <a:ext cx="436562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&lt;#&gt;</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765CF46-BDCB-49BB-8D7E-CB07310A6801}"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&lt;#&gt;</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6D0285E-8C6B-4F76-BB90-6C681FBB6EBC}"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&lt;#&gt;</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BE8497F-6B12-40EF-BA22-F82E67676351}"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1625"/>
            <a:ext cx="3249612"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60800" y="301625"/>
            <a:ext cx="55213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3713" y="1587500"/>
            <a:ext cx="3249612"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&lt;#&gt;</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12D0C84-D261-487C-859B-AD3A791601B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0CA7C4-AD15-4946-90CA-2CE7156E4CFA}"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35163" y="5313363"/>
            <a:ext cx="59261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35163" y="677863"/>
            <a:ext cx="59261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35163" y="5940425"/>
            <a:ext cx="59261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&lt;#&gt;</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43DABF-B4E6-4EC1-A48E-435FBB1EB217}"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&lt;#&gt;</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3DA9D1-89CA-4DF7-AA6A-1C40E02CDE26}"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3450" y="355600"/>
            <a:ext cx="2220913" cy="6729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7538" y="355600"/>
            <a:ext cx="6513512" cy="6729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&lt;#&gt;</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CFCA37-D36C-4886-9E41-C609341392CE}"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1363" y="2357438"/>
            <a:ext cx="8393112" cy="16271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1138" y="4300538"/>
            <a:ext cx="6913562" cy="1939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A0A7496F-006E-492B-AE57-2BC9A3AE387A}"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D37E4253-6348-4B98-8058-60112601E29E}"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9463" y="4876800"/>
            <a:ext cx="8394700"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79463" y="3216275"/>
            <a:ext cx="8394700"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76077CE6-C7BD-4EEA-AF59-BC5E10342445}"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7538" y="2454275"/>
            <a:ext cx="4367212" cy="5008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7150" y="2454275"/>
            <a:ext cx="4367213" cy="5008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CC519AAA-43A3-4B66-9859-DF6355AD46CC}"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3213"/>
            <a:ext cx="8888412"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3713" y="1698625"/>
            <a:ext cx="4364037"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3713" y="2406650"/>
            <a:ext cx="4364037"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6500" y="1698625"/>
            <a:ext cx="436562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6500" y="2406650"/>
            <a:ext cx="436562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p>
        </p:txBody>
      </p:sp>
      <p:sp>
        <p:nvSpPr>
          <p:cNvPr id="9" name="Rectangle 12"/>
          <p:cNvSpPr>
            <a:spLocks noGrp="1" noChangeArrowheads="1"/>
          </p:cNvSpPr>
          <p:nvPr>
            <p:ph type="sldNum" sz="quarter" idx="12"/>
          </p:nvPr>
        </p:nvSpPr>
        <p:spPr>
          <a:ln/>
        </p:spPr>
        <p:txBody>
          <a:bodyPr/>
          <a:lstStyle>
            <a:lvl1pPr>
              <a:defRPr/>
            </a:lvl1pPr>
          </a:lstStyle>
          <a:p>
            <a:pPr>
              <a:defRPr/>
            </a:pPr>
            <a:fld id="{EA5E6284-158C-4613-8012-F7F796E9D17F}"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p>
        </p:txBody>
      </p:sp>
      <p:sp>
        <p:nvSpPr>
          <p:cNvPr id="5" name="Rectangle 12"/>
          <p:cNvSpPr>
            <a:spLocks noGrp="1" noChangeArrowheads="1"/>
          </p:cNvSpPr>
          <p:nvPr>
            <p:ph type="sldNum" sz="quarter" idx="12"/>
          </p:nvPr>
        </p:nvSpPr>
        <p:spPr>
          <a:ln/>
        </p:spPr>
        <p:txBody>
          <a:bodyPr/>
          <a:lstStyle>
            <a:lvl1pPr>
              <a:defRPr/>
            </a:lvl1pPr>
          </a:lstStyle>
          <a:p>
            <a:pPr>
              <a:defRPr/>
            </a:pPr>
            <a:fld id="{D72D4F65-C48B-4735-B24F-FD1AA6E7F2A4}"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p>
        </p:txBody>
      </p:sp>
      <p:sp>
        <p:nvSpPr>
          <p:cNvPr id="4" name="Rectangle 12"/>
          <p:cNvSpPr>
            <a:spLocks noGrp="1" noChangeArrowheads="1"/>
          </p:cNvSpPr>
          <p:nvPr>
            <p:ph type="sldNum" sz="quarter" idx="12"/>
          </p:nvPr>
        </p:nvSpPr>
        <p:spPr>
          <a:ln/>
        </p:spPr>
        <p:txBody>
          <a:bodyPr/>
          <a:lstStyle>
            <a:lvl1pPr>
              <a:defRPr/>
            </a:lvl1pPr>
          </a:lstStyle>
          <a:p>
            <a:pPr>
              <a:defRPr/>
            </a:pPr>
            <a:fld id="{1B92425C-3B94-4EF4-BB10-650C90E1BDA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9463" y="4876800"/>
            <a:ext cx="8394700"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79463" y="3216275"/>
            <a:ext cx="8394700"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33BD1F-6BEA-4DF1-8D37-72E445B6B949}"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1625"/>
            <a:ext cx="3249612"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60800" y="301625"/>
            <a:ext cx="55213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3713" y="1587500"/>
            <a:ext cx="3249612"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E12EE919-2BB6-4AFA-92B1-B2700DE59D8A}"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35163" y="5313363"/>
            <a:ext cx="59261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35163" y="677863"/>
            <a:ext cx="59261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35163" y="5940425"/>
            <a:ext cx="59261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DCB7047C-C3E3-4BB5-A3AC-EE61EB13A42B}"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76882D97-17E0-4F93-86DB-20D97AF039B7}"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3450" y="987425"/>
            <a:ext cx="2220913" cy="6475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7538" y="987425"/>
            <a:ext cx="6513512" cy="6475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4D3BCD0F-58BB-4265-99F5-33E038A358DB}"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1363" y="2357438"/>
            <a:ext cx="8393112" cy="16271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1138" y="4300538"/>
            <a:ext cx="6913562" cy="1939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1669DBD3-F902-41B9-B77C-DC773811E996}"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F83B8F3C-6391-4D54-A0A2-03DE226E4AD0}" type="slidenum">
              <a:rPr lang="en-US"/>
              <a:pPr>
                <a:defRPr/>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9463" y="4876800"/>
            <a:ext cx="8394700"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79463" y="3216275"/>
            <a:ext cx="8394700"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714C01A5-1B78-4160-8C46-0CBE68E72CCE}" type="slidenum">
              <a:rPr lang="en-US"/>
              <a:pPr>
                <a:defRPr/>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7538" y="2454275"/>
            <a:ext cx="4367212" cy="5008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7150" y="2454275"/>
            <a:ext cx="4367213" cy="5008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77A8C907-ADD0-44CB-A4DC-42F1D9A70214}" type="slidenum">
              <a:rPr lang="en-US"/>
              <a:pPr>
                <a:defRPr/>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3213"/>
            <a:ext cx="8888412"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3713" y="1698625"/>
            <a:ext cx="4364037"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3713" y="2406650"/>
            <a:ext cx="4364037"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6500" y="1698625"/>
            <a:ext cx="436562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6500" y="2406650"/>
            <a:ext cx="436562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p>
        </p:txBody>
      </p:sp>
      <p:sp>
        <p:nvSpPr>
          <p:cNvPr id="9" name="Rectangle 12"/>
          <p:cNvSpPr>
            <a:spLocks noGrp="1" noChangeArrowheads="1"/>
          </p:cNvSpPr>
          <p:nvPr>
            <p:ph type="sldNum" sz="quarter" idx="12"/>
          </p:nvPr>
        </p:nvSpPr>
        <p:spPr>
          <a:ln/>
        </p:spPr>
        <p:txBody>
          <a:bodyPr/>
          <a:lstStyle>
            <a:lvl1pPr>
              <a:defRPr/>
            </a:lvl1pPr>
          </a:lstStyle>
          <a:p>
            <a:pPr>
              <a:defRPr/>
            </a:pPr>
            <a:fld id="{2C8FC001-2FC3-4696-92B1-3D675C6357D4}" type="slidenum">
              <a:rPr lang="en-US"/>
              <a:pPr>
                <a:defRPr/>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p>
        </p:txBody>
      </p:sp>
      <p:sp>
        <p:nvSpPr>
          <p:cNvPr id="5" name="Rectangle 12"/>
          <p:cNvSpPr>
            <a:spLocks noGrp="1" noChangeArrowheads="1"/>
          </p:cNvSpPr>
          <p:nvPr>
            <p:ph type="sldNum" sz="quarter" idx="12"/>
          </p:nvPr>
        </p:nvSpPr>
        <p:spPr>
          <a:ln/>
        </p:spPr>
        <p:txBody>
          <a:bodyPr/>
          <a:lstStyle>
            <a:lvl1pPr>
              <a:defRPr/>
            </a:lvl1pPr>
          </a:lstStyle>
          <a:p>
            <a:pPr>
              <a:defRPr/>
            </a:pPr>
            <a:fld id="{6CD787B7-C525-4E99-8238-C3BBBC15390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3713" y="1768475"/>
            <a:ext cx="4367212" cy="5011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13325" y="1768475"/>
            <a:ext cx="4368800" cy="5011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D008ED9-8365-4914-901D-E35C141744BA}" type="slidenum">
              <a:rPr lang="en-US"/>
              <a:pPr>
                <a:defRPr/>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p>
        </p:txBody>
      </p:sp>
      <p:sp>
        <p:nvSpPr>
          <p:cNvPr id="4" name="Rectangle 12"/>
          <p:cNvSpPr>
            <a:spLocks noGrp="1" noChangeArrowheads="1"/>
          </p:cNvSpPr>
          <p:nvPr>
            <p:ph type="sldNum" sz="quarter" idx="12"/>
          </p:nvPr>
        </p:nvSpPr>
        <p:spPr>
          <a:ln/>
        </p:spPr>
        <p:txBody>
          <a:bodyPr/>
          <a:lstStyle>
            <a:lvl1pPr>
              <a:defRPr/>
            </a:lvl1pPr>
          </a:lstStyle>
          <a:p>
            <a:pPr>
              <a:defRPr/>
            </a:pPr>
            <a:fld id="{BE5596AC-9F19-421C-B26A-D54A02FFDC1B}" type="slidenum">
              <a:rPr lang="en-US"/>
              <a:pPr>
                <a:defRPr/>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1625"/>
            <a:ext cx="3249612"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60800" y="301625"/>
            <a:ext cx="55213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3713" y="1587500"/>
            <a:ext cx="3249612"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8E6ED461-A183-49FD-8AE6-5B1435981C75}" type="slidenum">
              <a:rPr lang="en-US"/>
              <a:pPr>
                <a:defRPr/>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35163" y="5313363"/>
            <a:ext cx="59261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35163" y="677863"/>
            <a:ext cx="59261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35163" y="5940425"/>
            <a:ext cx="59261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D77D5AE3-B179-4DA6-8C3B-38D9A8B1F708}" type="slidenum">
              <a:rPr lang="en-US"/>
              <a:pPr>
                <a:defRPr/>
              </a:pPr>
              <a:t>‹#›</a:t>
            </a:fld>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53EB73FB-008E-453C-AD27-F1CF433185ED}" type="slidenum">
              <a:rPr lang="en-US"/>
              <a:pPr>
                <a:defRPr/>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3450" y="987425"/>
            <a:ext cx="2220913" cy="6475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7538" y="987425"/>
            <a:ext cx="6513512" cy="6475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07774EEB-EC28-4B15-9E56-5A9DDDCD8377}" type="slidenum">
              <a:rPr lang="en-US"/>
              <a:pPr>
                <a:defRPr/>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1363" y="2357438"/>
            <a:ext cx="8393112" cy="16271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1138" y="4300538"/>
            <a:ext cx="6913562" cy="1939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FD8E67F4-B29E-46E2-84DC-7E615E37DBF7}" type="slidenum">
              <a:rPr lang="en-US"/>
              <a:pPr>
                <a:defRPr/>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7DF3EDE4-8A57-4939-98F1-B11BD4770BF9}" type="slidenum">
              <a:rPr lang="en-US"/>
              <a:pPr>
                <a:defRPr/>
              </a:pPr>
              <a:t>‹#›</a:t>
            </a:fld>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9463" y="4876800"/>
            <a:ext cx="8394700"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79463" y="3216275"/>
            <a:ext cx="8394700"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E122628B-A4F0-45CF-90BE-44A7F628E5D8}" type="slidenum">
              <a:rPr lang="en-US"/>
              <a:pPr>
                <a:defRPr/>
              </a:pPr>
              <a:t>‹#›</a:t>
            </a:fld>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7538" y="2330450"/>
            <a:ext cx="4367212"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7150" y="2330450"/>
            <a:ext cx="436721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7E810D21-CDFC-498C-8897-7F332C033906}" type="slidenum">
              <a:rPr lang="en-US"/>
              <a:pPr>
                <a:defRPr/>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3213"/>
            <a:ext cx="8888412"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3713" y="1698625"/>
            <a:ext cx="4364037"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3713" y="2406650"/>
            <a:ext cx="4364037"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6500" y="1698625"/>
            <a:ext cx="436562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6500" y="2406650"/>
            <a:ext cx="436562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p>
        </p:txBody>
      </p:sp>
      <p:sp>
        <p:nvSpPr>
          <p:cNvPr id="9" name="Rectangle 12"/>
          <p:cNvSpPr>
            <a:spLocks noGrp="1" noChangeArrowheads="1"/>
          </p:cNvSpPr>
          <p:nvPr>
            <p:ph type="sldNum" sz="quarter" idx="12"/>
          </p:nvPr>
        </p:nvSpPr>
        <p:spPr>
          <a:ln/>
        </p:spPr>
        <p:txBody>
          <a:bodyPr/>
          <a:lstStyle>
            <a:lvl1pPr>
              <a:defRPr/>
            </a:lvl1pPr>
          </a:lstStyle>
          <a:p>
            <a:pPr>
              <a:defRPr/>
            </a:pPr>
            <a:fld id="{17A85247-54EF-4D43-9A50-0CC2481AE8D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3713" y="1698625"/>
            <a:ext cx="4364037"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3713" y="2406650"/>
            <a:ext cx="4364037"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6500" y="1698625"/>
            <a:ext cx="436562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6500" y="2406650"/>
            <a:ext cx="436562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1802457-B69B-424B-BFA4-65174BDB2B4C}" type="slidenum">
              <a:rPr lang="en-US"/>
              <a:pPr>
                <a:defRPr/>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p>
        </p:txBody>
      </p:sp>
      <p:sp>
        <p:nvSpPr>
          <p:cNvPr id="5" name="Rectangle 12"/>
          <p:cNvSpPr>
            <a:spLocks noGrp="1" noChangeArrowheads="1"/>
          </p:cNvSpPr>
          <p:nvPr>
            <p:ph type="sldNum" sz="quarter" idx="12"/>
          </p:nvPr>
        </p:nvSpPr>
        <p:spPr>
          <a:ln/>
        </p:spPr>
        <p:txBody>
          <a:bodyPr/>
          <a:lstStyle>
            <a:lvl1pPr>
              <a:defRPr/>
            </a:lvl1pPr>
          </a:lstStyle>
          <a:p>
            <a:pPr>
              <a:defRPr/>
            </a:pPr>
            <a:fld id="{869512FC-247F-47A8-98B5-28BCC30136F6}" type="slidenum">
              <a:rPr lang="en-US"/>
              <a:pPr>
                <a:defRPr/>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p>
        </p:txBody>
      </p:sp>
      <p:sp>
        <p:nvSpPr>
          <p:cNvPr id="4" name="Rectangle 12"/>
          <p:cNvSpPr>
            <a:spLocks noGrp="1" noChangeArrowheads="1"/>
          </p:cNvSpPr>
          <p:nvPr>
            <p:ph type="sldNum" sz="quarter" idx="12"/>
          </p:nvPr>
        </p:nvSpPr>
        <p:spPr>
          <a:ln/>
        </p:spPr>
        <p:txBody>
          <a:bodyPr/>
          <a:lstStyle>
            <a:lvl1pPr>
              <a:defRPr/>
            </a:lvl1pPr>
          </a:lstStyle>
          <a:p>
            <a:pPr>
              <a:defRPr/>
            </a:pPr>
            <a:fld id="{3ECF4E87-DAF2-4C55-8ECB-0E9E55B59AA5}" type="slidenum">
              <a:rPr lang="en-US"/>
              <a:pPr>
                <a:defRPr/>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1625"/>
            <a:ext cx="3249612"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60800" y="301625"/>
            <a:ext cx="55213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3713" y="1587500"/>
            <a:ext cx="3249612"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1F307CDF-CC7F-4170-A545-A0D72F28B3A6}" type="slidenum">
              <a:rPr lang="en-US"/>
              <a:pPr>
                <a:defRPr/>
              </a:pPr>
              <a:t>‹#›</a:t>
            </a:fld>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35163" y="5313363"/>
            <a:ext cx="59261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35163" y="677863"/>
            <a:ext cx="59261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35163" y="5940425"/>
            <a:ext cx="59261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D292D4DF-40B1-47B9-8821-B8B64E7FBC8F}" type="slidenum">
              <a:rPr lang="en-US"/>
              <a:pPr>
                <a:defRPr/>
              </a:pPr>
              <a:t>‹#›</a:t>
            </a:fld>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4AD91F54-25F1-42A1-BC69-ACC3FD96D258}" type="slidenum">
              <a:rPr lang="en-US"/>
              <a:pPr>
                <a:defRPr/>
              </a:pPr>
              <a:t>‹#›</a:t>
            </a:fld>
            <a:endParaRPr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3450" y="860425"/>
            <a:ext cx="2220913"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7538" y="860425"/>
            <a:ext cx="6513512"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00D30BA9-7D45-4006-8395-40E4F65C5F40}" type="slidenum">
              <a:rPr lang="en-US"/>
              <a:pPr>
                <a:defRPr/>
              </a:pPr>
              <a:t>‹#›</a:t>
            </a:fld>
            <a:endParaRPr lang="en-US"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1363" y="2357438"/>
            <a:ext cx="8393112" cy="16271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1138" y="4300538"/>
            <a:ext cx="6913562" cy="1939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E11D29-9B16-4B49-A16A-3C55AC5122A5}" type="slidenum">
              <a:rPr lang="en-US"/>
              <a:pPr>
                <a:defRPr/>
              </a:pPr>
              <a:t>‹#›</a:t>
            </a:fld>
            <a:endParaRPr lang="en-US"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D998C5-AFAE-4B2F-9872-7379E09B5FFA}" type="slidenum">
              <a:rPr lang="en-US"/>
              <a:pPr>
                <a:defRPr/>
              </a:pPr>
              <a:t>‹#›</a:t>
            </a:fld>
            <a:endParaRPr lang="en-US" dirty="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9463" y="4876800"/>
            <a:ext cx="8394700"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79463" y="3216275"/>
            <a:ext cx="8394700"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0CFFA4-6E36-4BF5-80BF-7593D06D0065}" type="slidenum">
              <a:rPr lang="en-US"/>
              <a:pPr>
                <a:defRPr/>
              </a:pPr>
              <a:t>‹#›</a:t>
            </a:fld>
            <a:endParaRPr lang="en-US" dirty="0"/>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7538" y="2330450"/>
            <a:ext cx="4367212"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7150" y="2330450"/>
            <a:ext cx="436721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AD3E619-3ABA-4904-9633-1012C87BF49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3BB75DA-3A39-4BC4-9979-A88640D706BC}" type="slidenum">
              <a:rPr lang="en-US"/>
              <a:pPr>
                <a:defRPr/>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3213"/>
            <a:ext cx="8888412"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3713" y="1698625"/>
            <a:ext cx="4364037"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3713" y="2406650"/>
            <a:ext cx="4364037"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6500" y="1698625"/>
            <a:ext cx="436562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6500" y="2406650"/>
            <a:ext cx="436562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CAE5B10-2D9B-4BDF-A3FB-ADDC82789DB2}" type="slidenum">
              <a:rPr lang="en-US"/>
              <a:pPr>
                <a:defRPr/>
              </a:pPr>
              <a:t>‹#›</a:t>
            </a:fld>
            <a:endParaRPr lang="en-US" dirty="0"/>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5426646-EF62-4C12-8C86-4AD7D6050FA1}" type="slidenum">
              <a:rPr lang="en-US"/>
              <a:pPr>
                <a:defRPr/>
              </a:pPr>
              <a:t>‹#›</a:t>
            </a:fld>
            <a:endParaRPr lang="en-US" dirty="0"/>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416C5E0-7848-4804-A355-59DAB5438B01}" type="slidenum">
              <a:rPr lang="en-US"/>
              <a:pPr>
                <a:defRPr/>
              </a:pPr>
              <a:t>‹#›</a:t>
            </a:fld>
            <a:endParaRPr lang="en-US"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1625"/>
            <a:ext cx="3249612"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60800" y="301625"/>
            <a:ext cx="55213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3713" y="1587500"/>
            <a:ext cx="3249612"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A1C1BE-D4AE-4776-A362-6FD31F4F350B}" type="slidenum">
              <a:rPr lang="en-US"/>
              <a:pPr>
                <a:defRPr/>
              </a:pPr>
              <a:t>‹#›</a:t>
            </a:fld>
            <a:endParaRPr lang="en-US" dirty="0"/>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35163" y="5313363"/>
            <a:ext cx="59261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35163" y="677863"/>
            <a:ext cx="59261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35163" y="5940425"/>
            <a:ext cx="59261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136B0E-95C9-44F1-9848-FFAFF4ECAB68}" type="slidenum">
              <a:rPr lang="en-US"/>
              <a:pPr>
                <a:defRPr/>
              </a:pPr>
              <a:t>‹#›</a:t>
            </a:fld>
            <a:endParaRPr lang="en-US" dirty="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395B3E-6B3F-49B6-9FE0-07A126BC2ADE}" type="slidenum">
              <a:rPr lang="en-US"/>
              <a:pPr>
                <a:defRPr/>
              </a:pPr>
              <a:t>‹#›</a:t>
            </a:fld>
            <a:endParaRPr lang="en-US"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3450" y="1011238"/>
            <a:ext cx="2220913" cy="63261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7538" y="1011238"/>
            <a:ext cx="6513512" cy="6326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E0E929-F9F3-4D2B-B7C6-E81ED9E6C8A4}" type="slidenum">
              <a:rPr lang="en-US"/>
              <a:pPr>
                <a:defRPr/>
              </a:pPr>
              <a:t>‹#›</a:t>
            </a:fld>
            <a:endParaRPr lang="en-US" dirty="0"/>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1363" y="2357438"/>
            <a:ext cx="8393112" cy="16271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1138" y="4300538"/>
            <a:ext cx="6913562" cy="1939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F09F0E-EC79-4E9D-8217-D4BC9D6D5B10}" type="slidenum">
              <a:rPr lang="en-US"/>
              <a:pPr>
                <a:defRPr/>
              </a:pPr>
              <a:t>‹#›</a:t>
            </a:fld>
            <a:endParaRPr lang="en-US" dirty="0"/>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78C19D-4654-4F65-8A15-80C96925B27F}" type="slidenum">
              <a:rPr lang="en-US"/>
              <a:pPr>
                <a:defRPr/>
              </a:pPr>
              <a:t>‹#›</a:t>
            </a:fld>
            <a:endParaRPr lang="en-US" dirty="0"/>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9463" y="4876800"/>
            <a:ext cx="8394700"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79463" y="3216275"/>
            <a:ext cx="8394700"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DA0A110-8492-4721-8A3F-4BF1B2CC7A9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F44EDD8-E9F0-475A-AE2B-D74706D77283}" type="slidenum">
              <a:rPr lang="en-US"/>
              <a:pPr>
                <a:defRPr/>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17538" y="2454275"/>
            <a:ext cx="4367212" cy="5008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7150" y="2454275"/>
            <a:ext cx="4367213" cy="5008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ADC71BD-8C67-4941-8BAE-D839CBED00FE}" type="slidenum">
              <a:rPr lang="en-US"/>
              <a:pPr>
                <a:defRPr/>
              </a:pPr>
              <a:t>‹#›</a:t>
            </a:fld>
            <a:endParaRPr lang="en-US" dirty="0"/>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3213"/>
            <a:ext cx="8888412"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3713" y="1698625"/>
            <a:ext cx="4364037"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3713" y="2406650"/>
            <a:ext cx="4364037"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6500" y="1698625"/>
            <a:ext cx="436562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6500" y="2406650"/>
            <a:ext cx="436562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AE042EF-736C-45EB-99A5-4CA872650C35}" type="slidenum">
              <a:rPr lang="en-US"/>
              <a:pPr>
                <a:defRPr/>
              </a:pPr>
              <a:t>‹#›</a:t>
            </a:fld>
            <a:endParaRPr lang="en-US" dirty="0"/>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207884E-D003-498C-BA5C-1E0EE48D9BEF}" type="slidenum">
              <a:rPr lang="en-US"/>
              <a:pPr>
                <a:defRPr/>
              </a:pPr>
              <a:t>‹#›</a:t>
            </a:fld>
            <a:endParaRPr lang="en-US" dirty="0"/>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B5DECAE-F88F-4E09-9A30-98D1FAF8F9C1}" type="slidenum">
              <a:rPr lang="en-US"/>
              <a:pPr>
                <a:defRPr/>
              </a:pPr>
              <a:t>‹#›</a:t>
            </a:fld>
            <a:endParaRPr lang="en-US" dirty="0"/>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1625"/>
            <a:ext cx="3249612"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60800" y="301625"/>
            <a:ext cx="55213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3713" y="1587500"/>
            <a:ext cx="3249612"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57E233-2AFD-48CE-85CE-27A28030E5B0}" type="slidenum">
              <a:rPr lang="en-US"/>
              <a:pPr>
                <a:defRPr/>
              </a:pPr>
              <a:t>‹#›</a:t>
            </a:fld>
            <a:endParaRPr lang="en-US" dirty="0"/>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35163" y="5313363"/>
            <a:ext cx="59261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35163" y="677863"/>
            <a:ext cx="59261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35163" y="5940425"/>
            <a:ext cx="59261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A2F30D-9A74-4C65-A60F-4CB96144CB4C}" type="slidenum">
              <a:rPr lang="en-US"/>
              <a:pPr>
                <a:defRPr/>
              </a:pPr>
              <a:t>‹#›</a:t>
            </a:fld>
            <a:endParaRPr lang="en-US" dirty="0"/>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0F269E-1A4D-4DC0-94A8-42C5E6CF94AD}" type="slidenum">
              <a:rPr lang="en-US"/>
              <a:pPr>
                <a:defRPr/>
              </a:pPr>
              <a:t>‹#›</a:t>
            </a:fld>
            <a:endParaRPr lang="en-US" dirty="0"/>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3450" y="987425"/>
            <a:ext cx="2220913" cy="6475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17538" y="987425"/>
            <a:ext cx="6513512" cy="6475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C1754D-9421-4758-8E19-779F9FCB30EB}" type="slidenum">
              <a:rPr lang="en-US"/>
              <a:pPr>
                <a:defRPr/>
              </a:pPr>
              <a:t>‹#›</a:t>
            </a:fld>
            <a:endParaRPr lang="en-US" dirty="0"/>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
          <p:cNvSpPr>
            <a:spLocks/>
          </p:cNvSpPr>
          <p:nvPr/>
        </p:nvSpPr>
        <p:spPr bwMode="auto">
          <a:xfrm>
            <a:off x="0" y="2344738"/>
            <a:ext cx="9339263" cy="230187"/>
          </a:xfrm>
          <a:custGeom>
            <a:avLst/>
            <a:gdLst/>
            <a:ahLst/>
            <a:cxnLst>
              <a:cxn ang="0">
                <a:pos x="0" y="0"/>
              </a:cxn>
              <a:cxn ang="0">
                <a:pos x="5317" y="0"/>
              </a:cxn>
              <a:cxn ang="0">
                <a:pos x="5317" y="0"/>
              </a:cxn>
              <a:cxn ang="0">
                <a:pos x="5330" y="2"/>
              </a:cxn>
              <a:cxn ang="0">
                <a:pos x="5344" y="4"/>
              </a:cxn>
              <a:cxn ang="0">
                <a:pos x="5355" y="8"/>
              </a:cxn>
              <a:cxn ang="0">
                <a:pos x="5367" y="11"/>
              </a:cxn>
              <a:cxn ang="0">
                <a:pos x="5378" y="17"/>
              </a:cxn>
              <a:cxn ang="0">
                <a:pos x="5389" y="24"/>
              </a:cxn>
              <a:cxn ang="0">
                <a:pos x="5400" y="31"/>
              </a:cxn>
              <a:cxn ang="0">
                <a:pos x="5409" y="38"/>
              </a:cxn>
              <a:cxn ang="0">
                <a:pos x="5418" y="49"/>
              </a:cxn>
              <a:cxn ang="0">
                <a:pos x="5425" y="58"/>
              </a:cxn>
              <a:cxn ang="0">
                <a:pos x="5430" y="69"/>
              </a:cxn>
              <a:cxn ang="0">
                <a:pos x="5436" y="80"/>
              </a:cxn>
              <a:cxn ang="0">
                <a:pos x="5441" y="92"/>
              </a:cxn>
              <a:cxn ang="0">
                <a:pos x="5445" y="105"/>
              </a:cxn>
              <a:cxn ang="0">
                <a:pos x="5447" y="118"/>
              </a:cxn>
              <a:cxn ang="0">
                <a:pos x="5447" y="130"/>
              </a:cxn>
              <a:cxn ang="0">
                <a:pos x="0" y="130"/>
              </a:cxn>
              <a:cxn ang="0">
                <a:pos x="0" y="0"/>
              </a:cxn>
            </a:cxnLst>
            <a:rect l="0" t="0" r="r" b="b"/>
            <a:pathLst>
              <a:path w="5447" h="130">
                <a:moveTo>
                  <a:pt x="0" y="0"/>
                </a:moveTo>
                <a:lnTo>
                  <a:pt x="5317" y="0"/>
                </a:lnTo>
                <a:lnTo>
                  <a:pt x="5317" y="0"/>
                </a:lnTo>
                <a:lnTo>
                  <a:pt x="5330" y="2"/>
                </a:lnTo>
                <a:lnTo>
                  <a:pt x="5344" y="4"/>
                </a:lnTo>
                <a:lnTo>
                  <a:pt x="5355" y="8"/>
                </a:lnTo>
                <a:lnTo>
                  <a:pt x="5367" y="11"/>
                </a:lnTo>
                <a:lnTo>
                  <a:pt x="5378" y="17"/>
                </a:lnTo>
                <a:lnTo>
                  <a:pt x="5389" y="24"/>
                </a:lnTo>
                <a:lnTo>
                  <a:pt x="5400" y="31"/>
                </a:lnTo>
                <a:lnTo>
                  <a:pt x="5409" y="38"/>
                </a:lnTo>
                <a:lnTo>
                  <a:pt x="5418" y="49"/>
                </a:lnTo>
                <a:lnTo>
                  <a:pt x="5425" y="58"/>
                </a:lnTo>
                <a:lnTo>
                  <a:pt x="5430" y="69"/>
                </a:lnTo>
                <a:lnTo>
                  <a:pt x="5436" y="80"/>
                </a:lnTo>
                <a:lnTo>
                  <a:pt x="5441" y="92"/>
                </a:lnTo>
                <a:lnTo>
                  <a:pt x="5445" y="105"/>
                </a:lnTo>
                <a:lnTo>
                  <a:pt x="5447" y="118"/>
                </a:lnTo>
                <a:lnTo>
                  <a:pt x="5447" y="130"/>
                </a:lnTo>
                <a:lnTo>
                  <a:pt x="0" y="130"/>
                </a:lnTo>
                <a:lnTo>
                  <a:pt x="0" y="0"/>
                </a:lnTo>
                <a:close/>
              </a:path>
            </a:pathLst>
          </a:custGeom>
          <a:solidFill>
            <a:srgbClr val="0000FF"/>
          </a:solidFill>
          <a:ln w="9525">
            <a:noFill/>
            <a:round/>
            <a:headEnd/>
            <a:tailEnd/>
          </a:ln>
        </p:spPr>
        <p:txBody>
          <a:bodyPr/>
          <a:lstStyle/>
          <a:p>
            <a:pPr eaLnBrk="0" hangingPunct="0">
              <a:defRPr/>
            </a:pPr>
            <a:endParaRPr lang="en-US" dirty="0"/>
          </a:p>
        </p:txBody>
      </p:sp>
      <p:sp>
        <p:nvSpPr>
          <p:cNvPr id="5" name="Line 4"/>
          <p:cNvSpPr>
            <a:spLocks noChangeShapeType="1"/>
          </p:cNvSpPr>
          <p:nvPr/>
        </p:nvSpPr>
        <p:spPr bwMode="auto">
          <a:xfrm>
            <a:off x="9823450" y="315913"/>
            <a:ext cx="0" cy="0"/>
          </a:xfrm>
          <a:prstGeom prst="line">
            <a:avLst/>
          </a:prstGeom>
          <a:noFill/>
          <a:ln w="11113">
            <a:solidFill>
              <a:srgbClr val="000000"/>
            </a:solidFill>
            <a:round/>
            <a:headEnd/>
            <a:tailEnd/>
          </a:ln>
        </p:spPr>
        <p:txBody>
          <a:bodyPr/>
          <a:lstStyle/>
          <a:p>
            <a:pPr eaLnBrk="0" hangingPunct="0">
              <a:defRPr/>
            </a:pPr>
            <a:endParaRPr lang="en-US" dirty="0"/>
          </a:p>
        </p:txBody>
      </p:sp>
      <p:sp>
        <p:nvSpPr>
          <p:cNvPr id="6" name="Line 5"/>
          <p:cNvSpPr>
            <a:spLocks noChangeShapeType="1"/>
          </p:cNvSpPr>
          <p:nvPr/>
        </p:nvSpPr>
        <p:spPr bwMode="auto">
          <a:xfrm>
            <a:off x="9823450" y="122238"/>
            <a:ext cx="0" cy="0"/>
          </a:xfrm>
          <a:prstGeom prst="line">
            <a:avLst/>
          </a:prstGeom>
          <a:noFill/>
          <a:ln w="11113">
            <a:solidFill>
              <a:srgbClr val="000000"/>
            </a:solidFill>
            <a:round/>
            <a:headEnd/>
            <a:tailEnd/>
          </a:ln>
        </p:spPr>
        <p:txBody>
          <a:bodyPr/>
          <a:lstStyle/>
          <a:p>
            <a:pPr eaLnBrk="0" hangingPunct="0">
              <a:defRPr/>
            </a:pPr>
            <a:endParaRPr lang="en-US" dirty="0"/>
          </a:p>
        </p:txBody>
      </p:sp>
      <p:sp>
        <p:nvSpPr>
          <p:cNvPr id="7" name="Line 6"/>
          <p:cNvSpPr>
            <a:spLocks noChangeShapeType="1"/>
          </p:cNvSpPr>
          <p:nvPr/>
        </p:nvSpPr>
        <p:spPr bwMode="auto">
          <a:xfrm>
            <a:off x="9823450" y="198438"/>
            <a:ext cx="0" cy="0"/>
          </a:xfrm>
          <a:prstGeom prst="line">
            <a:avLst/>
          </a:prstGeom>
          <a:noFill/>
          <a:ln w="11113">
            <a:solidFill>
              <a:srgbClr val="000000"/>
            </a:solidFill>
            <a:round/>
            <a:headEnd/>
            <a:tailEnd/>
          </a:ln>
        </p:spPr>
        <p:txBody>
          <a:bodyPr/>
          <a:lstStyle/>
          <a:p>
            <a:pPr eaLnBrk="0" hangingPunct="0">
              <a:defRPr/>
            </a:pPr>
            <a:endParaRPr lang="en-US" dirty="0"/>
          </a:p>
        </p:txBody>
      </p:sp>
      <p:grpSp>
        <p:nvGrpSpPr>
          <p:cNvPr id="8" name="Group 9"/>
          <p:cNvGrpSpPr>
            <a:grpSpLocks/>
          </p:cNvGrpSpPr>
          <p:nvPr/>
        </p:nvGrpSpPr>
        <p:grpSpPr bwMode="auto">
          <a:xfrm>
            <a:off x="484188" y="627063"/>
            <a:ext cx="382587" cy="390525"/>
            <a:chOff x="601" y="1340"/>
            <a:chExt cx="222" cy="222"/>
          </a:xfrm>
        </p:grpSpPr>
        <p:sp>
          <p:nvSpPr>
            <p:cNvPr id="9" name="Oval 10"/>
            <p:cNvSpPr>
              <a:spLocks noChangeArrowheads="1"/>
            </p:cNvSpPr>
            <p:nvPr userDrawn="1"/>
          </p:nvSpPr>
          <p:spPr bwMode="auto">
            <a:xfrm>
              <a:off x="601" y="1340"/>
              <a:ext cx="222" cy="222"/>
            </a:xfrm>
            <a:prstGeom prst="ellipse">
              <a:avLst/>
            </a:prstGeom>
            <a:solidFill>
              <a:srgbClr val="FF9900"/>
            </a:solidFill>
            <a:ln w="9525">
              <a:noFill/>
              <a:round/>
              <a:headEnd/>
              <a:tailEnd/>
            </a:ln>
            <a:effectLst/>
          </p:spPr>
          <p:txBody>
            <a:bodyPr wrap="none" anchor="ctr"/>
            <a:lstStyle/>
            <a:p>
              <a:pPr eaLnBrk="0" hangingPunct="0">
                <a:defRPr/>
              </a:pPr>
              <a:endParaRPr lang="en-US" dirty="0"/>
            </a:p>
          </p:txBody>
        </p:sp>
        <p:sp>
          <p:nvSpPr>
            <p:cNvPr id="10" name="AutoShape 11"/>
            <p:cNvSpPr>
              <a:spLocks noChangeArrowheads="1"/>
            </p:cNvSpPr>
            <p:nvPr userDrawn="1"/>
          </p:nvSpPr>
          <p:spPr bwMode="auto">
            <a:xfrm rot="5400000">
              <a:off x="651" y="1395"/>
              <a:ext cx="153" cy="117"/>
            </a:xfrm>
            <a:prstGeom prst="triangle">
              <a:avLst>
                <a:gd name="adj" fmla="val 50000"/>
              </a:avLst>
            </a:prstGeom>
            <a:solidFill>
              <a:schemeClr val="bg1"/>
            </a:solidFill>
            <a:ln w="9525">
              <a:noFill/>
              <a:miter lim="800000"/>
              <a:headEnd/>
              <a:tailEnd/>
            </a:ln>
            <a:effectLst/>
          </p:spPr>
          <p:txBody>
            <a:bodyPr wrap="none" anchor="ctr"/>
            <a:lstStyle/>
            <a:p>
              <a:pPr eaLnBrk="0" hangingPunct="0">
                <a:defRPr/>
              </a:pPr>
              <a:endParaRPr lang="en-US" dirty="0"/>
            </a:p>
          </p:txBody>
        </p:sp>
      </p:grpSp>
      <p:sp>
        <p:nvSpPr>
          <p:cNvPr id="11" name="Rectangle 12"/>
          <p:cNvSpPr>
            <a:spLocks noChangeArrowheads="1"/>
          </p:cNvSpPr>
          <p:nvPr/>
        </p:nvSpPr>
        <p:spPr bwMode="auto">
          <a:xfrm>
            <a:off x="4556125" y="7237413"/>
            <a:ext cx="720725" cy="463550"/>
          </a:xfrm>
          <a:prstGeom prst="rect">
            <a:avLst/>
          </a:prstGeom>
          <a:noFill/>
          <a:ln w="9525">
            <a:noFill/>
            <a:miter lim="800000"/>
            <a:headEnd/>
            <a:tailEnd/>
          </a:ln>
          <a:effectLst/>
        </p:spPr>
        <p:txBody>
          <a:bodyPr lIns="89417" tIns="44702" rIns="89417" bIns="44702"/>
          <a:lstStyle/>
          <a:p>
            <a:pPr algn="ctr" defTabSz="895350">
              <a:defRPr/>
            </a:pPr>
            <a:fld id="{0E790718-CBB3-41D6-A2E7-7108C32D18B1}" type="slidenum">
              <a:rPr lang="en-US" i="0"/>
              <a:pPr algn="ctr" defTabSz="895350">
                <a:defRPr/>
              </a:pPr>
              <a:t>‹#›</a:t>
            </a:fld>
            <a:endParaRPr lang="en-US" i="0" dirty="0"/>
          </a:p>
        </p:txBody>
      </p:sp>
      <p:sp>
        <p:nvSpPr>
          <p:cNvPr id="2499586" name="Rectangle 2"/>
          <p:cNvSpPr>
            <a:spLocks noGrp="1" noChangeArrowheads="1"/>
          </p:cNvSpPr>
          <p:nvPr>
            <p:ph type="ctrTitle"/>
          </p:nvPr>
        </p:nvSpPr>
        <p:spPr>
          <a:xfrm>
            <a:off x="1101725" y="615950"/>
            <a:ext cx="8394700" cy="1627188"/>
          </a:xfrm>
        </p:spPr>
        <p:txBody>
          <a:bodyPr lIns="0" rIns="0"/>
          <a:lstStyle>
            <a:lvl1pPr>
              <a:lnSpc>
                <a:spcPct val="80000"/>
              </a:lnSpc>
              <a:defRPr sz="3200">
                <a:solidFill>
                  <a:schemeClr val="tx1"/>
                </a:solidFill>
              </a:defRPr>
            </a:lvl1pPr>
          </a:lstStyle>
          <a:p>
            <a:r>
              <a:rPr lang="en-US"/>
              <a:t>Click to edit Master title style</a:t>
            </a:r>
          </a:p>
        </p:txBody>
      </p:sp>
      <p:sp>
        <p:nvSpPr>
          <p:cNvPr id="2499591" name="Rectangle 7"/>
          <p:cNvSpPr>
            <a:spLocks noGrp="1" noChangeArrowheads="1"/>
          </p:cNvSpPr>
          <p:nvPr>
            <p:ph type="subTitle" idx="1"/>
          </p:nvPr>
        </p:nvSpPr>
        <p:spPr>
          <a:xfrm>
            <a:off x="1001713" y="1689100"/>
            <a:ext cx="6915150" cy="1571625"/>
          </a:xfrm>
        </p:spPr>
        <p:txBody>
          <a:bodyPr lIns="0"/>
          <a:lstStyle>
            <a:lvl1pPr marL="0" indent="125413">
              <a:buFont typeface="Wingdings 3" pitchFamily="18" charset="2"/>
              <a:buNone/>
              <a:defRPr sz="1400"/>
            </a:lvl1pPr>
          </a:lstStyle>
          <a:p>
            <a:r>
              <a:rPr lang="en-US"/>
              <a:t>Click to edit Master subtitle style</a:t>
            </a: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4DD713C8-02B0-4B46-BFAC-92D326133773}" type="slidenum">
              <a:rPr lang="en-US"/>
              <a:pPr>
                <a:defRPr/>
              </a:pPr>
              <a:t>‹#›</a:t>
            </a:fld>
            <a:endParaRPr lang="en-US" dirty="0"/>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1625"/>
            <a:ext cx="3249612"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60800" y="301625"/>
            <a:ext cx="55213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3713" y="1587500"/>
            <a:ext cx="3249612"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188526-B900-4A3C-A047-0C470ED1C719}" type="slidenum">
              <a:rPr lang="en-US"/>
              <a:pPr>
                <a:defRPr/>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9463" y="4876800"/>
            <a:ext cx="8394700" cy="150812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79463" y="3216275"/>
            <a:ext cx="8394700"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0DC1D457-8EC5-4669-8E69-D46FD6B344E9}" type="slidenum">
              <a:rPr lang="en-US"/>
              <a:pPr>
                <a:defRPr/>
              </a:pPr>
              <a:t>‹#›</a:t>
            </a:fld>
            <a:endParaRPr lang="en-US" dirty="0"/>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3713" y="1517650"/>
            <a:ext cx="4367212" cy="5008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13325" y="1517650"/>
            <a:ext cx="4368800" cy="5008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4E730BC9-31BD-4335-971D-9004D51FE6CF}" type="slidenum">
              <a:rPr lang="en-US"/>
              <a:pPr>
                <a:defRPr/>
              </a:pPr>
              <a:t>‹#›</a:t>
            </a:fld>
            <a:endParaRPr lang="en-US" dirty="0"/>
          </a:p>
        </p:txBody>
      </p:sp>
      <p:sp>
        <p:nvSpPr>
          <p:cNvPr id="6"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3213"/>
            <a:ext cx="8888412"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3713" y="1698625"/>
            <a:ext cx="4364037"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3713" y="2406650"/>
            <a:ext cx="4364037"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16500" y="1698625"/>
            <a:ext cx="436562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6500" y="2406650"/>
            <a:ext cx="436562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580F7B96-C88E-4E5E-9CC8-3B65A51D266D}" type="slidenum">
              <a:rPr lang="en-US"/>
              <a:pPr>
                <a:defRPr/>
              </a:pPr>
              <a:t>‹#›</a:t>
            </a:fld>
            <a:endParaRPr lang="en-US" dirty="0"/>
          </a:p>
        </p:txBody>
      </p:sp>
      <p:sp>
        <p:nvSpPr>
          <p:cNvPr id="8"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sldNum" sz="quarter" idx="10"/>
          </p:nvPr>
        </p:nvSpPr>
        <p:spPr>
          <a:ln/>
        </p:spPr>
        <p:txBody>
          <a:bodyPr/>
          <a:lstStyle>
            <a:lvl1pPr>
              <a:defRPr/>
            </a:lvl1pPr>
          </a:lstStyle>
          <a:p>
            <a:pPr>
              <a:defRPr/>
            </a:pPr>
            <a:fld id="{A170C461-C43F-4801-A168-C01ABED978B3}" type="slidenum">
              <a:rPr lang="en-US"/>
              <a:pPr>
                <a:defRPr/>
              </a:pPr>
              <a:t>‹#›</a:t>
            </a:fld>
            <a:endParaRPr lang="en-US" dirty="0"/>
          </a:p>
        </p:txBody>
      </p:sp>
      <p:sp>
        <p:nvSpPr>
          <p:cNvPr id="4"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3CBC051E-EEEC-4E83-B53C-7050140C979A}" type="slidenum">
              <a:rPr lang="en-US"/>
              <a:pPr>
                <a:defRPr/>
              </a:pPr>
              <a:t>‹#›</a:t>
            </a:fld>
            <a:endParaRPr lang="en-US" dirty="0"/>
          </a:p>
        </p:txBody>
      </p:sp>
      <p:sp>
        <p:nvSpPr>
          <p:cNvPr id="3"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13" y="301625"/>
            <a:ext cx="3249612"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60800" y="301625"/>
            <a:ext cx="55213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3713" y="1587500"/>
            <a:ext cx="3249612"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363DB0C1-3FB3-40EB-B2C9-1E8761B45238}" type="slidenum">
              <a:rPr lang="en-US"/>
              <a:pPr>
                <a:defRPr/>
              </a:pPr>
              <a:t>‹#›</a:t>
            </a:fld>
            <a:endParaRPr lang="en-US" dirty="0"/>
          </a:p>
        </p:txBody>
      </p:sp>
      <p:sp>
        <p:nvSpPr>
          <p:cNvPr id="6"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35163" y="5313363"/>
            <a:ext cx="59261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35163" y="677863"/>
            <a:ext cx="59261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35163" y="5940425"/>
            <a:ext cx="59261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599F1D79-D348-41C4-A494-934C3E3C5110}" type="slidenum">
              <a:rPr lang="en-US"/>
              <a:pPr>
                <a:defRPr/>
              </a:pPr>
              <a:t>‹#›</a:t>
            </a:fld>
            <a:endParaRPr lang="en-US" dirty="0"/>
          </a:p>
        </p:txBody>
      </p:sp>
      <p:sp>
        <p:nvSpPr>
          <p:cNvPr id="6"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50CBF2AC-0025-4466-91FC-E344B69410C2}" type="slidenum">
              <a:rPr lang="en-US"/>
              <a:pPr>
                <a:defRPr/>
              </a:pPr>
              <a:t>‹#›</a:t>
            </a:fld>
            <a:endParaRPr lang="en-US" dirty="0"/>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1213" y="657225"/>
            <a:ext cx="2220912" cy="58689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3713" y="657225"/>
            <a:ext cx="6515100" cy="58689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173B46ED-6FE6-437D-9BBD-98905A9422FB}" type="slidenum">
              <a:rPr lang="en-US"/>
              <a:pPr>
                <a:defRPr/>
              </a:pPr>
              <a:t>‹#›</a:t>
            </a:fld>
            <a:endParaRPr lang="en-US" dirty="0"/>
          </a:p>
        </p:txBody>
      </p:sp>
      <p:sp>
        <p:nvSpPr>
          <p:cNvPr id="5" name="Rectangle 5"/>
          <p:cNvSpPr>
            <a:spLocks noGrp="1" noChangeArrowheads="1"/>
          </p:cNvSpPr>
          <p:nvPr>
            <p:ph type="dt" sz="half" idx="11"/>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35163" y="5313363"/>
            <a:ext cx="59261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35163" y="677863"/>
            <a:ext cx="59261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35163" y="5940425"/>
            <a:ext cx="59261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CEF6EC-6769-40F6-8957-0D526AE14C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4.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5.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6.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66CCFF"/>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93713" y="303213"/>
            <a:ext cx="8888412" cy="1265237"/>
          </a:xfrm>
          <a:prstGeom prst="rect">
            <a:avLst/>
          </a:prstGeom>
          <a:noFill/>
          <a:ln w="9525">
            <a:noFill/>
            <a:miter lim="800000"/>
            <a:headEnd/>
            <a:tailEnd/>
          </a:ln>
        </p:spPr>
        <p:txBody>
          <a:bodyPr vert="horz" wrap="square" lIns="98840" tIns="49421" rIns="98840" bIns="49421"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93713" y="1768475"/>
            <a:ext cx="8888412" cy="5011738"/>
          </a:xfrm>
          <a:prstGeom prst="rect">
            <a:avLst/>
          </a:prstGeom>
          <a:noFill/>
          <a:ln w="9525">
            <a:noFill/>
            <a:miter lim="800000"/>
            <a:headEnd/>
            <a:tailEnd/>
          </a:ln>
        </p:spPr>
        <p:txBody>
          <a:bodyPr vert="horz" wrap="square" lIns="98840" tIns="49421" rIns="98840" bIns="4942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6132" name="Rectangle 4"/>
          <p:cNvSpPr>
            <a:spLocks noGrp="1" noChangeArrowheads="1"/>
          </p:cNvSpPr>
          <p:nvPr>
            <p:ph type="dt" sz="half" idx="2"/>
          </p:nvPr>
        </p:nvSpPr>
        <p:spPr bwMode="auto">
          <a:xfrm>
            <a:off x="493713" y="6911975"/>
            <a:ext cx="2303462" cy="527050"/>
          </a:xfrm>
          <a:prstGeom prst="rect">
            <a:avLst/>
          </a:prstGeom>
          <a:noFill/>
          <a:ln w="9525">
            <a:noFill/>
            <a:miter lim="800000"/>
            <a:headEnd/>
            <a:tailEnd/>
          </a:ln>
          <a:effectLst/>
        </p:spPr>
        <p:txBody>
          <a:bodyPr vert="horz" wrap="square" lIns="98840" tIns="49421" rIns="98840" bIns="49421" numCol="1" anchor="t" anchorCtr="0" compatLnSpc="1">
            <a:prstTxWarp prst="textNoShape">
              <a:avLst/>
            </a:prstTxWarp>
          </a:bodyPr>
          <a:lstStyle>
            <a:lvl1pPr eaLnBrk="0" hangingPunct="0">
              <a:defRPr sz="1600" i="0">
                <a:latin typeface="Arial MT Lt" pitchFamily="36" charset="0"/>
              </a:defRPr>
            </a:lvl1pPr>
          </a:lstStyle>
          <a:p>
            <a:pPr>
              <a:defRPr/>
            </a:pPr>
            <a:endParaRPr lang="en-US"/>
          </a:p>
        </p:txBody>
      </p:sp>
      <p:sp>
        <p:nvSpPr>
          <p:cNvPr id="816133" name="Rectangle 5"/>
          <p:cNvSpPr>
            <a:spLocks noGrp="1" noChangeArrowheads="1"/>
          </p:cNvSpPr>
          <p:nvPr>
            <p:ph type="ftr" sz="quarter" idx="3"/>
          </p:nvPr>
        </p:nvSpPr>
        <p:spPr bwMode="auto">
          <a:xfrm>
            <a:off x="3375025" y="6911975"/>
            <a:ext cx="3125788" cy="527050"/>
          </a:xfrm>
          <a:prstGeom prst="rect">
            <a:avLst/>
          </a:prstGeom>
          <a:noFill/>
          <a:ln w="9525">
            <a:noFill/>
            <a:miter lim="800000"/>
            <a:headEnd/>
            <a:tailEnd/>
          </a:ln>
          <a:effectLst/>
        </p:spPr>
        <p:txBody>
          <a:bodyPr vert="horz" wrap="square" lIns="98840" tIns="49421" rIns="98840" bIns="49421" numCol="1" anchor="t" anchorCtr="0" compatLnSpc="1">
            <a:prstTxWarp prst="textNoShape">
              <a:avLst/>
            </a:prstTxWarp>
          </a:bodyPr>
          <a:lstStyle>
            <a:lvl1pPr algn="ctr" eaLnBrk="0" hangingPunct="0">
              <a:defRPr sz="1600" i="0">
                <a:latin typeface="Arial MT Lt" pitchFamily="36" charset="0"/>
              </a:defRPr>
            </a:lvl1pPr>
          </a:lstStyle>
          <a:p>
            <a:pPr>
              <a:defRPr/>
            </a:pPr>
            <a:endParaRPr lang="en-US"/>
          </a:p>
        </p:txBody>
      </p:sp>
      <p:sp>
        <p:nvSpPr>
          <p:cNvPr id="816134" name="Rectangle 6"/>
          <p:cNvSpPr>
            <a:spLocks noGrp="1" noChangeArrowheads="1"/>
          </p:cNvSpPr>
          <p:nvPr>
            <p:ph type="sldNum" sz="quarter" idx="4"/>
          </p:nvPr>
        </p:nvSpPr>
        <p:spPr bwMode="auto">
          <a:xfrm>
            <a:off x="7078663" y="6911975"/>
            <a:ext cx="2303462" cy="527050"/>
          </a:xfrm>
          <a:prstGeom prst="rect">
            <a:avLst/>
          </a:prstGeom>
          <a:noFill/>
          <a:ln w="9525">
            <a:noFill/>
            <a:miter lim="800000"/>
            <a:headEnd/>
            <a:tailEnd/>
          </a:ln>
          <a:effectLst/>
        </p:spPr>
        <p:txBody>
          <a:bodyPr vert="horz" wrap="square" lIns="98840" tIns="49421" rIns="98840" bIns="49421" numCol="1" anchor="t" anchorCtr="0" compatLnSpc="1">
            <a:prstTxWarp prst="textNoShape">
              <a:avLst/>
            </a:prstTxWarp>
          </a:bodyPr>
          <a:lstStyle>
            <a:lvl1pPr algn="r" eaLnBrk="0" hangingPunct="0">
              <a:defRPr sz="1600" i="0">
                <a:latin typeface="Arial MT Lt" pitchFamily="36" charset="0"/>
              </a:defRPr>
            </a:lvl1pPr>
          </a:lstStyle>
          <a:p>
            <a:pPr>
              <a:defRPr/>
            </a:pPr>
            <a:fld id="{A62907A6-8E98-4A06-BA4D-BCC9D31A5AA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485" r:id="rId1"/>
    <p:sldLayoutId id="2147485486" r:id="rId2"/>
    <p:sldLayoutId id="2147485487" r:id="rId3"/>
    <p:sldLayoutId id="2147485488" r:id="rId4"/>
    <p:sldLayoutId id="2147485489" r:id="rId5"/>
    <p:sldLayoutId id="2147485490" r:id="rId6"/>
    <p:sldLayoutId id="2147485491" r:id="rId7"/>
    <p:sldLayoutId id="2147485492" r:id="rId8"/>
    <p:sldLayoutId id="2147485493" r:id="rId9"/>
    <p:sldLayoutId id="2147485494" r:id="rId10"/>
    <p:sldLayoutId id="2147485495" r:id="rId11"/>
  </p:sldLayoutIdLst>
  <p:txStyles>
    <p:titleStyle>
      <a:lvl1pPr algn="ctr" defTabSz="998538" rtl="0" eaLnBrk="0" fontAlgn="base" hangingPunct="0">
        <a:spcBef>
          <a:spcPct val="0"/>
        </a:spcBef>
        <a:spcAft>
          <a:spcPct val="0"/>
        </a:spcAft>
        <a:defRPr sz="4800">
          <a:solidFill>
            <a:schemeClr val="tx2"/>
          </a:solidFill>
          <a:latin typeface="+mj-lt"/>
          <a:ea typeface="+mj-ea"/>
          <a:cs typeface="+mj-cs"/>
        </a:defRPr>
      </a:lvl1pPr>
      <a:lvl2pPr algn="ctr" defTabSz="998538" rtl="0" eaLnBrk="0" fontAlgn="base" hangingPunct="0">
        <a:spcBef>
          <a:spcPct val="0"/>
        </a:spcBef>
        <a:spcAft>
          <a:spcPct val="0"/>
        </a:spcAft>
        <a:defRPr sz="4800">
          <a:solidFill>
            <a:schemeClr val="tx2"/>
          </a:solidFill>
          <a:latin typeface="Arial" pitchFamily="34" charset="0"/>
        </a:defRPr>
      </a:lvl2pPr>
      <a:lvl3pPr algn="ctr" defTabSz="998538" rtl="0" eaLnBrk="0" fontAlgn="base" hangingPunct="0">
        <a:spcBef>
          <a:spcPct val="0"/>
        </a:spcBef>
        <a:spcAft>
          <a:spcPct val="0"/>
        </a:spcAft>
        <a:defRPr sz="4800">
          <a:solidFill>
            <a:schemeClr val="tx2"/>
          </a:solidFill>
          <a:latin typeface="Arial" pitchFamily="34" charset="0"/>
        </a:defRPr>
      </a:lvl3pPr>
      <a:lvl4pPr algn="ctr" defTabSz="998538" rtl="0" eaLnBrk="0" fontAlgn="base" hangingPunct="0">
        <a:spcBef>
          <a:spcPct val="0"/>
        </a:spcBef>
        <a:spcAft>
          <a:spcPct val="0"/>
        </a:spcAft>
        <a:defRPr sz="4800">
          <a:solidFill>
            <a:schemeClr val="tx2"/>
          </a:solidFill>
          <a:latin typeface="Arial" pitchFamily="34" charset="0"/>
        </a:defRPr>
      </a:lvl4pPr>
      <a:lvl5pPr algn="ctr" defTabSz="998538" rtl="0" eaLnBrk="0" fontAlgn="base" hangingPunct="0">
        <a:spcBef>
          <a:spcPct val="0"/>
        </a:spcBef>
        <a:spcAft>
          <a:spcPct val="0"/>
        </a:spcAft>
        <a:defRPr sz="4800">
          <a:solidFill>
            <a:schemeClr val="tx2"/>
          </a:solidFill>
          <a:latin typeface="Arial" pitchFamily="34" charset="0"/>
        </a:defRPr>
      </a:lvl5pPr>
      <a:lvl6pPr marL="457200" algn="ctr" defTabSz="998538" rtl="0" fontAlgn="base">
        <a:spcBef>
          <a:spcPct val="0"/>
        </a:spcBef>
        <a:spcAft>
          <a:spcPct val="0"/>
        </a:spcAft>
        <a:defRPr sz="4800">
          <a:solidFill>
            <a:schemeClr val="tx2"/>
          </a:solidFill>
          <a:latin typeface="Arial" pitchFamily="34" charset="0"/>
        </a:defRPr>
      </a:lvl6pPr>
      <a:lvl7pPr marL="914400" algn="ctr" defTabSz="998538" rtl="0" fontAlgn="base">
        <a:spcBef>
          <a:spcPct val="0"/>
        </a:spcBef>
        <a:spcAft>
          <a:spcPct val="0"/>
        </a:spcAft>
        <a:defRPr sz="4800">
          <a:solidFill>
            <a:schemeClr val="tx2"/>
          </a:solidFill>
          <a:latin typeface="Arial" pitchFamily="34" charset="0"/>
        </a:defRPr>
      </a:lvl7pPr>
      <a:lvl8pPr marL="1371600" algn="ctr" defTabSz="998538" rtl="0" fontAlgn="base">
        <a:spcBef>
          <a:spcPct val="0"/>
        </a:spcBef>
        <a:spcAft>
          <a:spcPct val="0"/>
        </a:spcAft>
        <a:defRPr sz="4800">
          <a:solidFill>
            <a:schemeClr val="tx2"/>
          </a:solidFill>
          <a:latin typeface="Arial" pitchFamily="34" charset="0"/>
        </a:defRPr>
      </a:lvl8pPr>
      <a:lvl9pPr marL="1828800" algn="ctr" defTabSz="998538" rtl="0" fontAlgn="base">
        <a:spcBef>
          <a:spcPct val="0"/>
        </a:spcBef>
        <a:spcAft>
          <a:spcPct val="0"/>
        </a:spcAft>
        <a:defRPr sz="4800">
          <a:solidFill>
            <a:schemeClr val="tx2"/>
          </a:solidFill>
          <a:latin typeface="Arial" pitchFamily="34" charset="0"/>
        </a:defRPr>
      </a:lvl9pPr>
    </p:titleStyle>
    <p:bodyStyle>
      <a:lvl1pPr marL="374650" indent="-374650" algn="l" defTabSz="998538" rtl="0" eaLnBrk="0" fontAlgn="base" hangingPunct="0">
        <a:spcBef>
          <a:spcPct val="20000"/>
        </a:spcBef>
        <a:spcAft>
          <a:spcPct val="0"/>
        </a:spcAft>
        <a:buChar char="•"/>
        <a:defRPr sz="3500">
          <a:solidFill>
            <a:schemeClr val="tx1"/>
          </a:solidFill>
          <a:latin typeface="+mn-lt"/>
          <a:ea typeface="+mn-ea"/>
          <a:cs typeface="+mn-cs"/>
        </a:defRPr>
      </a:lvl1pPr>
      <a:lvl2pPr marL="809625" indent="-311150" algn="l" defTabSz="998538" rtl="0" eaLnBrk="0" fontAlgn="base" hangingPunct="0">
        <a:spcBef>
          <a:spcPct val="20000"/>
        </a:spcBef>
        <a:spcAft>
          <a:spcPct val="0"/>
        </a:spcAft>
        <a:buChar char="–"/>
        <a:defRPr sz="2900">
          <a:solidFill>
            <a:schemeClr val="tx1"/>
          </a:solidFill>
          <a:latin typeface="+mn-lt"/>
        </a:defRPr>
      </a:lvl2pPr>
      <a:lvl3pPr marL="1247775" indent="-249238" algn="l" defTabSz="998538" rtl="0" eaLnBrk="0" fontAlgn="base" hangingPunct="0">
        <a:spcBef>
          <a:spcPct val="20000"/>
        </a:spcBef>
        <a:spcAft>
          <a:spcPct val="0"/>
        </a:spcAft>
        <a:buChar char="•"/>
        <a:defRPr sz="2600">
          <a:solidFill>
            <a:schemeClr val="tx1"/>
          </a:solidFill>
          <a:latin typeface="+mn-lt"/>
        </a:defRPr>
      </a:lvl3pPr>
      <a:lvl4pPr marL="1746250" indent="-249238" algn="l" defTabSz="998538" rtl="0" eaLnBrk="0" fontAlgn="base" hangingPunct="0">
        <a:spcBef>
          <a:spcPct val="20000"/>
        </a:spcBef>
        <a:spcAft>
          <a:spcPct val="0"/>
        </a:spcAft>
        <a:buChar char="–"/>
        <a:defRPr sz="2200">
          <a:solidFill>
            <a:schemeClr val="tx1"/>
          </a:solidFill>
          <a:latin typeface="+mn-lt"/>
        </a:defRPr>
      </a:lvl4pPr>
      <a:lvl5pPr marL="2241550" indent="-246063" algn="l" defTabSz="998538" rtl="0" eaLnBrk="0" fontAlgn="base" hangingPunct="0">
        <a:spcBef>
          <a:spcPct val="20000"/>
        </a:spcBef>
        <a:spcAft>
          <a:spcPct val="0"/>
        </a:spcAft>
        <a:buChar char="»"/>
        <a:defRPr sz="2200">
          <a:solidFill>
            <a:schemeClr val="tx1"/>
          </a:solidFill>
          <a:latin typeface="+mn-lt"/>
        </a:defRPr>
      </a:lvl5pPr>
      <a:lvl6pPr marL="2698750" indent="-246063" algn="l" defTabSz="998538" rtl="0" fontAlgn="base">
        <a:spcBef>
          <a:spcPct val="20000"/>
        </a:spcBef>
        <a:spcAft>
          <a:spcPct val="0"/>
        </a:spcAft>
        <a:buChar char="»"/>
        <a:defRPr sz="2200">
          <a:solidFill>
            <a:schemeClr val="tx1"/>
          </a:solidFill>
          <a:latin typeface="+mn-lt"/>
        </a:defRPr>
      </a:lvl6pPr>
      <a:lvl7pPr marL="3155950" indent="-246063" algn="l" defTabSz="998538" rtl="0" fontAlgn="base">
        <a:spcBef>
          <a:spcPct val="20000"/>
        </a:spcBef>
        <a:spcAft>
          <a:spcPct val="0"/>
        </a:spcAft>
        <a:buChar char="»"/>
        <a:defRPr sz="2200">
          <a:solidFill>
            <a:schemeClr val="tx1"/>
          </a:solidFill>
          <a:latin typeface="+mn-lt"/>
        </a:defRPr>
      </a:lvl7pPr>
      <a:lvl8pPr marL="3613150" indent="-246063" algn="l" defTabSz="998538" rtl="0" fontAlgn="base">
        <a:spcBef>
          <a:spcPct val="20000"/>
        </a:spcBef>
        <a:spcAft>
          <a:spcPct val="0"/>
        </a:spcAft>
        <a:buChar char="»"/>
        <a:defRPr sz="2200">
          <a:solidFill>
            <a:schemeClr val="tx1"/>
          </a:solidFill>
          <a:latin typeface="+mn-lt"/>
        </a:defRPr>
      </a:lvl8pPr>
      <a:lvl9pPr marL="4070350" indent="-246063" algn="l" defTabSz="998538"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66CCFF"/>
        </a:solidFill>
        <a:effectLst/>
      </p:bgPr>
    </p:bg>
    <p:spTree>
      <p:nvGrpSpPr>
        <p:cNvPr id="1" name=""/>
        <p:cNvGrpSpPr/>
        <p:nvPr/>
      </p:nvGrpSpPr>
      <p:grpSpPr>
        <a:xfrm>
          <a:off x="0" y="0"/>
          <a:ext cx="0" cy="0"/>
          <a:chOff x="0" y="0"/>
          <a:chExt cx="0" cy="0"/>
        </a:xfrm>
      </p:grpSpPr>
      <p:pic>
        <p:nvPicPr>
          <p:cNvPr id="6146" name="Picture 9" descr="Gutstemp"/>
          <p:cNvPicPr>
            <a:picLocks noChangeAspect="1" noChangeArrowheads="1"/>
          </p:cNvPicPr>
          <p:nvPr/>
        </p:nvPicPr>
        <p:blipFill>
          <a:blip r:embed="rId13" cstate="print"/>
          <a:srcRect/>
          <a:stretch>
            <a:fillRect/>
          </a:stretch>
        </p:blipFill>
        <p:spPr bwMode="auto">
          <a:xfrm>
            <a:off x="0" y="0"/>
            <a:ext cx="9875838" cy="7589838"/>
          </a:xfrm>
          <a:prstGeom prst="rect">
            <a:avLst/>
          </a:prstGeom>
          <a:noFill/>
          <a:ln w="9525">
            <a:noFill/>
            <a:miter lim="800000"/>
            <a:headEnd/>
            <a:tailEnd/>
          </a:ln>
        </p:spPr>
      </p:pic>
      <p:sp>
        <p:nvSpPr>
          <p:cNvPr id="6147" name="Rectangle 2"/>
          <p:cNvSpPr>
            <a:spLocks noGrp="1" noChangeArrowheads="1"/>
          </p:cNvSpPr>
          <p:nvPr>
            <p:ph type="title"/>
          </p:nvPr>
        </p:nvSpPr>
        <p:spPr bwMode="auto">
          <a:xfrm>
            <a:off x="617538" y="355600"/>
            <a:ext cx="8886825" cy="1263650"/>
          </a:xfrm>
          <a:prstGeom prst="rect">
            <a:avLst/>
          </a:prstGeom>
          <a:noFill/>
          <a:ln w="9525" algn="ctr">
            <a:noFill/>
            <a:miter lim="800000"/>
            <a:headEnd/>
            <a:tailEnd/>
          </a:ln>
        </p:spPr>
        <p:txBody>
          <a:bodyPr vert="horz" wrap="square" lIns="98840" tIns="49421" rIns="98840" bIns="49421" numCol="1" anchor="ctr" anchorCtr="0" compatLnSpc="1">
            <a:prstTxWarp prst="textNoShape">
              <a:avLst/>
            </a:prstTxWarp>
          </a:bodyPr>
          <a:lstStyle/>
          <a:p>
            <a:pPr lvl="0"/>
            <a:r>
              <a:rPr lang="en-US" smtClean="0"/>
              <a:t>Click to edit Master title style</a:t>
            </a:r>
          </a:p>
        </p:txBody>
      </p:sp>
      <p:sp>
        <p:nvSpPr>
          <p:cNvPr id="6148" name="Rectangle 3"/>
          <p:cNvSpPr>
            <a:spLocks noGrp="1" noChangeArrowheads="1"/>
          </p:cNvSpPr>
          <p:nvPr>
            <p:ph type="body" idx="1"/>
          </p:nvPr>
        </p:nvSpPr>
        <p:spPr bwMode="auto">
          <a:xfrm>
            <a:off x="617538" y="2074863"/>
            <a:ext cx="8886825" cy="5010150"/>
          </a:xfrm>
          <a:prstGeom prst="rect">
            <a:avLst/>
          </a:prstGeom>
          <a:noFill/>
          <a:ln w="9525" algn="ctr">
            <a:noFill/>
            <a:miter lim="800000"/>
            <a:headEnd/>
            <a:tailEnd/>
          </a:ln>
        </p:spPr>
        <p:txBody>
          <a:bodyPr vert="horz" wrap="square" lIns="98840" tIns="49421" rIns="98840" bIns="4942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9700" name="Rectangle 4"/>
          <p:cNvSpPr>
            <a:spLocks noGrp="1" noChangeArrowheads="1"/>
          </p:cNvSpPr>
          <p:nvPr>
            <p:ph type="dt" sz="half" idx="2"/>
          </p:nvPr>
        </p:nvSpPr>
        <p:spPr bwMode="auto">
          <a:xfrm>
            <a:off x="49371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eaLnBrk="0" hangingPunct="0">
              <a:defRPr sz="1100" i="0"/>
            </a:lvl1pPr>
          </a:lstStyle>
          <a:p>
            <a:pPr>
              <a:defRPr/>
            </a:pPr>
            <a:r>
              <a:rPr lang="en-US"/>
              <a:t>&lt;#&gt;</a:t>
            </a:r>
          </a:p>
        </p:txBody>
      </p:sp>
      <p:sp>
        <p:nvSpPr>
          <p:cNvPr id="669701" name="Rectangle 5"/>
          <p:cNvSpPr>
            <a:spLocks noGrp="1" noChangeArrowheads="1"/>
          </p:cNvSpPr>
          <p:nvPr>
            <p:ph type="ftr" sz="quarter" idx="3"/>
          </p:nvPr>
        </p:nvSpPr>
        <p:spPr bwMode="auto">
          <a:xfrm>
            <a:off x="3375025" y="6911975"/>
            <a:ext cx="3125788"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ctr" eaLnBrk="0" hangingPunct="0">
              <a:defRPr sz="1100" i="0"/>
            </a:lvl1pPr>
          </a:lstStyle>
          <a:p>
            <a:pPr>
              <a:defRPr/>
            </a:pPr>
            <a:endParaRPr lang="en-US"/>
          </a:p>
        </p:txBody>
      </p:sp>
      <p:sp>
        <p:nvSpPr>
          <p:cNvPr id="669702" name="Rectangle 6"/>
          <p:cNvSpPr>
            <a:spLocks noGrp="1" noChangeArrowheads="1"/>
          </p:cNvSpPr>
          <p:nvPr>
            <p:ph type="sldNum" sz="quarter" idx="4"/>
          </p:nvPr>
        </p:nvSpPr>
        <p:spPr bwMode="auto">
          <a:xfrm>
            <a:off x="707866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r" eaLnBrk="0" hangingPunct="0">
              <a:defRPr sz="1100" i="0"/>
            </a:lvl1pPr>
          </a:lstStyle>
          <a:p>
            <a:pPr>
              <a:defRPr/>
            </a:pPr>
            <a:fld id="{4B0CA1B3-5E78-4D6A-AD75-FDA9EA1F69DF}" type="slidenum">
              <a:rPr lang="en-US"/>
              <a:pPr>
                <a:defRPr/>
              </a:pPr>
              <a:t>‹#›</a:t>
            </a:fld>
            <a:endParaRPr lang="en-US" dirty="0"/>
          </a:p>
        </p:txBody>
      </p:sp>
      <p:sp>
        <p:nvSpPr>
          <p:cNvPr id="669704" name="Text Box 8"/>
          <p:cNvSpPr txBox="1">
            <a:spLocks noChangeArrowheads="1"/>
          </p:cNvSpPr>
          <p:nvPr/>
        </p:nvSpPr>
        <p:spPr bwMode="auto">
          <a:xfrm>
            <a:off x="9012238" y="7248525"/>
            <a:ext cx="863600" cy="268288"/>
          </a:xfrm>
          <a:prstGeom prst="rect">
            <a:avLst/>
          </a:prstGeom>
          <a:noFill/>
          <a:ln w="9525">
            <a:noFill/>
            <a:miter lim="800000"/>
            <a:headEnd/>
            <a:tailEnd/>
          </a:ln>
          <a:effectLst/>
        </p:spPr>
        <p:txBody>
          <a:bodyPr lIns="98840" tIns="49421" rIns="98840" bIns="49421">
            <a:spAutoFit/>
          </a:bodyPr>
          <a:lstStyle/>
          <a:p>
            <a:pPr algn="r" defTabSz="998538" eaLnBrk="0" hangingPunct="0">
              <a:defRPr/>
            </a:pPr>
            <a:fld id="{68CBF6DC-34B0-470C-8CF9-AB6596B121DD}" type="slidenum">
              <a:rPr lang="en-US" sz="1100" i="0"/>
              <a:pPr algn="r" defTabSz="998538" eaLnBrk="0" hangingPunct="0">
                <a:defRPr/>
              </a:pPr>
              <a:t>‹#›</a:t>
            </a:fld>
            <a:endParaRPr lang="en-US" sz="1100" i="0" dirty="0"/>
          </a:p>
        </p:txBody>
      </p:sp>
    </p:spTree>
  </p:cSld>
  <p:clrMap bg1="lt1" tx1="dk1" bg2="lt2" tx2="dk2" accent1="accent1" accent2="accent2" accent3="accent3" accent4="accent4" accent5="accent5" accent6="accent6" hlink="hlink" folHlink="folHlink"/>
  <p:sldLayoutIdLst>
    <p:sldLayoutId id="2147485496" r:id="rId1"/>
    <p:sldLayoutId id="2147485497" r:id="rId2"/>
    <p:sldLayoutId id="2147485498" r:id="rId3"/>
    <p:sldLayoutId id="2147485499" r:id="rId4"/>
    <p:sldLayoutId id="2147485500" r:id="rId5"/>
    <p:sldLayoutId id="2147485501" r:id="rId6"/>
    <p:sldLayoutId id="2147485502" r:id="rId7"/>
    <p:sldLayoutId id="2147485503" r:id="rId8"/>
    <p:sldLayoutId id="2147485504" r:id="rId9"/>
    <p:sldLayoutId id="2147485505" r:id="rId10"/>
    <p:sldLayoutId id="2147485506" r:id="rId11"/>
  </p:sldLayoutIdLst>
  <p:txStyles>
    <p:titleStyle>
      <a:lvl1pPr algn="l" defTabSz="998538" rtl="0" eaLnBrk="0" fontAlgn="base" hangingPunct="0">
        <a:spcBef>
          <a:spcPct val="0"/>
        </a:spcBef>
        <a:spcAft>
          <a:spcPct val="0"/>
        </a:spcAft>
        <a:defRPr sz="2200">
          <a:solidFill>
            <a:schemeClr val="tx2"/>
          </a:solidFill>
          <a:latin typeface="+mj-lt"/>
          <a:ea typeface="+mj-ea"/>
          <a:cs typeface="+mj-cs"/>
        </a:defRPr>
      </a:lvl1pPr>
      <a:lvl2pPr algn="l" defTabSz="998538" rtl="0" eaLnBrk="0" fontAlgn="base" hangingPunct="0">
        <a:spcBef>
          <a:spcPct val="0"/>
        </a:spcBef>
        <a:spcAft>
          <a:spcPct val="0"/>
        </a:spcAft>
        <a:defRPr sz="2200">
          <a:solidFill>
            <a:schemeClr val="tx2"/>
          </a:solidFill>
          <a:latin typeface="Arial" pitchFamily="34" charset="0"/>
        </a:defRPr>
      </a:lvl2pPr>
      <a:lvl3pPr algn="l" defTabSz="998538" rtl="0" eaLnBrk="0" fontAlgn="base" hangingPunct="0">
        <a:spcBef>
          <a:spcPct val="0"/>
        </a:spcBef>
        <a:spcAft>
          <a:spcPct val="0"/>
        </a:spcAft>
        <a:defRPr sz="2200">
          <a:solidFill>
            <a:schemeClr val="tx2"/>
          </a:solidFill>
          <a:latin typeface="Arial" pitchFamily="34" charset="0"/>
        </a:defRPr>
      </a:lvl3pPr>
      <a:lvl4pPr algn="l" defTabSz="998538" rtl="0" eaLnBrk="0" fontAlgn="base" hangingPunct="0">
        <a:spcBef>
          <a:spcPct val="0"/>
        </a:spcBef>
        <a:spcAft>
          <a:spcPct val="0"/>
        </a:spcAft>
        <a:defRPr sz="2200">
          <a:solidFill>
            <a:schemeClr val="tx2"/>
          </a:solidFill>
          <a:latin typeface="Arial" pitchFamily="34" charset="0"/>
        </a:defRPr>
      </a:lvl4pPr>
      <a:lvl5pPr algn="l" defTabSz="998538" rtl="0" eaLnBrk="0" fontAlgn="base" hangingPunct="0">
        <a:spcBef>
          <a:spcPct val="0"/>
        </a:spcBef>
        <a:spcAft>
          <a:spcPct val="0"/>
        </a:spcAft>
        <a:defRPr sz="2200">
          <a:solidFill>
            <a:schemeClr val="tx2"/>
          </a:solidFill>
          <a:latin typeface="Arial" pitchFamily="34" charset="0"/>
        </a:defRPr>
      </a:lvl5pPr>
      <a:lvl6pPr marL="457200" algn="l" defTabSz="998538" rtl="0" fontAlgn="base">
        <a:spcBef>
          <a:spcPct val="0"/>
        </a:spcBef>
        <a:spcAft>
          <a:spcPct val="0"/>
        </a:spcAft>
        <a:defRPr sz="2200">
          <a:solidFill>
            <a:schemeClr val="tx2"/>
          </a:solidFill>
          <a:latin typeface="Arial" pitchFamily="34" charset="0"/>
        </a:defRPr>
      </a:lvl6pPr>
      <a:lvl7pPr marL="914400" algn="l" defTabSz="998538" rtl="0" fontAlgn="base">
        <a:spcBef>
          <a:spcPct val="0"/>
        </a:spcBef>
        <a:spcAft>
          <a:spcPct val="0"/>
        </a:spcAft>
        <a:defRPr sz="2200">
          <a:solidFill>
            <a:schemeClr val="tx2"/>
          </a:solidFill>
          <a:latin typeface="Arial" pitchFamily="34" charset="0"/>
        </a:defRPr>
      </a:lvl7pPr>
      <a:lvl8pPr marL="1371600" algn="l" defTabSz="998538" rtl="0" fontAlgn="base">
        <a:spcBef>
          <a:spcPct val="0"/>
        </a:spcBef>
        <a:spcAft>
          <a:spcPct val="0"/>
        </a:spcAft>
        <a:defRPr sz="2200">
          <a:solidFill>
            <a:schemeClr val="tx2"/>
          </a:solidFill>
          <a:latin typeface="Arial" pitchFamily="34" charset="0"/>
        </a:defRPr>
      </a:lvl8pPr>
      <a:lvl9pPr marL="1828800" algn="l" defTabSz="998538" rtl="0" fontAlgn="base">
        <a:spcBef>
          <a:spcPct val="0"/>
        </a:spcBef>
        <a:spcAft>
          <a:spcPct val="0"/>
        </a:spcAft>
        <a:defRPr sz="2200">
          <a:solidFill>
            <a:schemeClr val="tx2"/>
          </a:solidFill>
          <a:latin typeface="Arial" pitchFamily="34" charset="0"/>
        </a:defRPr>
      </a:lvl9pPr>
    </p:titleStyle>
    <p:bodyStyle>
      <a:lvl1pPr marL="374650" indent="-374650" algn="l" defTabSz="998538" rtl="0" eaLnBrk="0" fontAlgn="base" hangingPunct="0">
        <a:spcBef>
          <a:spcPct val="20000"/>
        </a:spcBef>
        <a:spcAft>
          <a:spcPct val="0"/>
        </a:spcAft>
        <a:buFont typeface="Arial" pitchFamily="34" charset="0"/>
        <a:buChar char="&gt;"/>
        <a:defRPr sz="2000">
          <a:solidFill>
            <a:schemeClr val="tx1"/>
          </a:solidFill>
          <a:latin typeface="+mn-lt"/>
          <a:ea typeface="+mn-ea"/>
          <a:cs typeface="+mn-cs"/>
        </a:defRPr>
      </a:lvl1pPr>
      <a:lvl2pPr marL="809625" indent="-311150" algn="l" defTabSz="998538" rtl="0" eaLnBrk="0" fontAlgn="base" hangingPunct="0">
        <a:spcBef>
          <a:spcPct val="20000"/>
        </a:spcBef>
        <a:spcAft>
          <a:spcPct val="0"/>
        </a:spcAft>
        <a:buFont typeface="Arial" pitchFamily="34" charset="0"/>
        <a:buChar char="&gt;"/>
        <a:defRPr sz="1700">
          <a:solidFill>
            <a:schemeClr val="tx1"/>
          </a:solidFill>
          <a:latin typeface="+mn-lt"/>
        </a:defRPr>
      </a:lvl2pPr>
      <a:lvl3pPr marL="1247775" indent="-249238" algn="l" defTabSz="998538" rtl="0" eaLnBrk="0" fontAlgn="base" hangingPunct="0">
        <a:spcBef>
          <a:spcPct val="20000"/>
        </a:spcBef>
        <a:spcAft>
          <a:spcPct val="0"/>
        </a:spcAft>
        <a:buFont typeface="Arial" pitchFamily="34" charset="0"/>
        <a:buChar char="&gt;"/>
        <a:defRPr sz="1600">
          <a:solidFill>
            <a:schemeClr val="tx1"/>
          </a:solidFill>
          <a:latin typeface="+mn-lt"/>
        </a:defRPr>
      </a:lvl3pPr>
      <a:lvl4pPr marL="1746250" indent="-249238" algn="l" defTabSz="998538" rtl="0" eaLnBrk="0" fontAlgn="base" hangingPunct="0">
        <a:spcBef>
          <a:spcPct val="20000"/>
        </a:spcBef>
        <a:spcAft>
          <a:spcPct val="0"/>
        </a:spcAft>
        <a:buFont typeface="Arial" pitchFamily="34" charset="0"/>
        <a:buChar char="&gt;"/>
        <a:defRPr sz="1300">
          <a:solidFill>
            <a:schemeClr val="tx1"/>
          </a:solidFill>
          <a:latin typeface="+mn-lt"/>
        </a:defRPr>
      </a:lvl4pPr>
      <a:lvl5pPr marL="2241550" indent="-246063" algn="l" defTabSz="998538" rtl="0" eaLnBrk="0" fontAlgn="base" hangingPunct="0">
        <a:spcBef>
          <a:spcPct val="20000"/>
        </a:spcBef>
        <a:spcAft>
          <a:spcPct val="0"/>
        </a:spcAft>
        <a:buFont typeface="Arial" pitchFamily="34" charset="0"/>
        <a:buChar char="&gt;"/>
        <a:defRPr sz="1300">
          <a:solidFill>
            <a:schemeClr val="tx1"/>
          </a:solidFill>
          <a:latin typeface="+mn-lt"/>
        </a:defRPr>
      </a:lvl5pPr>
      <a:lvl6pPr marL="2698750" indent="-246063" algn="l" defTabSz="998538" rtl="0" fontAlgn="base">
        <a:spcBef>
          <a:spcPct val="20000"/>
        </a:spcBef>
        <a:spcAft>
          <a:spcPct val="0"/>
        </a:spcAft>
        <a:buFont typeface="Arial" pitchFamily="34" charset="0"/>
        <a:buChar char="&gt;"/>
        <a:defRPr sz="1300">
          <a:solidFill>
            <a:schemeClr val="tx1"/>
          </a:solidFill>
          <a:latin typeface="+mn-lt"/>
        </a:defRPr>
      </a:lvl6pPr>
      <a:lvl7pPr marL="3155950" indent="-246063" algn="l" defTabSz="998538" rtl="0" fontAlgn="base">
        <a:spcBef>
          <a:spcPct val="20000"/>
        </a:spcBef>
        <a:spcAft>
          <a:spcPct val="0"/>
        </a:spcAft>
        <a:buFont typeface="Arial" pitchFamily="34" charset="0"/>
        <a:buChar char="&gt;"/>
        <a:defRPr sz="1300">
          <a:solidFill>
            <a:schemeClr val="tx1"/>
          </a:solidFill>
          <a:latin typeface="+mn-lt"/>
        </a:defRPr>
      </a:lvl7pPr>
      <a:lvl8pPr marL="3613150" indent="-246063" algn="l" defTabSz="998538" rtl="0" fontAlgn="base">
        <a:spcBef>
          <a:spcPct val="20000"/>
        </a:spcBef>
        <a:spcAft>
          <a:spcPct val="0"/>
        </a:spcAft>
        <a:buFont typeface="Arial" pitchFamily="34" charset="0"/>
        <a:buChar char="&gt;"/>
        <a:defRPr sz="1300">
          <a:solidFill>
            <a:schemeClr val="tx1"/>
          </a:solidFill>
          <a:latin typeface="+mn-lt"/>
        </a:defRPr>
      </a:lvl8pPr>
      <a:lvl9pPr marL="4070350" indent="-246063" algn="l" defTabSz="998538" rtl="0" fontAlgn="base">
        <a:spcBef>
          <a:spcPct val="20000"/>
        </a:spcBef>
        <a:spcAft>
          <a:spcPct val="0"/>
        </a:spcAft>
        <a:buFont typeface="Arial" pitchFamily="34" charset="0"/>
        <a:buChar char="&gt;"/>
        <a:defRPr sz="1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66CCFF"/>
        </a:solidFill>
        <a:effectLst/>
      </p:bgPr>
    </p:bg>
    <p:spTree>
      <p:nvGrpSpPr>
        <p:cNvPr id="1" name=""/>
        <p:cNvGrpSpPr/>
        <p:nvPr/>
      </p:nvGrpSpPr>
      <p:grpSpPr>
        <a:xfrm>
          <a:off x="0" y="0"/>
          <a:ext cx="0" cy="0"/>
          <a:chOff x="0" y="0"/>
          <a:chExt cx="0" cy="0"/>
        </a:xfrm>
      </p:grpSpPr>
      <p:pic>
        <p:nvPicPr>
          <p:cNvPr id="7170" name="Picture 14" descr="bluetemp"/>
          <p:cNvPicPr>
            <a:picLocks noChangeAspect="1" noChangeArrowheads="1"/>
          </p:cNvPicPr>
          <p:nvPr/>
        </p:nvPicPr>
        <p:blipFill>
          <a:blip r:embed="rId13" cstate="print"/>
          <a:srcRect/>
          <a:stretch>
            <a:fillRect/>
          </a:stretch>
        </p:blipFill>
        <p:spPr bwMode="auto">
          <a:xfrm>
            <a:off x="0" y="0"/>
            <a:ext cx="9875838" cy="7589838"/>
          </a:xfrm>
          <a:prstGeom prst="rect">
            <a:avLst/>
          </a:prstGeom>
          <a:noFill/>
          <a:ln w="9525">
            <a:noFill/>
            <a:miter lim="800000"/>
            <a:headEnd/>
            <a:tailEnd/>
          </a:ln>
        </p:spPr>
      </p:pic>
      <p:sp>
        <p:nvSpPr>
          <p:cNvPr id="7171" name="Rectangle 8"/>
          <p:cNvSpPr>
            <a:spLocks noGrp="1" noChangeArrowheads="1"/>
          </p:cNvSpPr>
          <p:nvPr>
            <p:ph type="title"/>
          </p:nvPr>
        </p:nvSpPr>
        <p:spPr bwMode="auto">
          <a:xfrm>
            <a:off x="617538" y="987425"/>
            <a:ext cx="8886825" cy="1265238"/>
          </a:xfrm>
          <a:prstGeom prst="rect">
            <a:avLst/>
          </a:prstGeom>
          <a:noFill/>
          <a:ln w="9525">
            <a:noFill/>
            <a:miter lim="800000"/>
            <a:headEnd/>
            <a:tailEnd/>
          </a:ln>
        </p:spPr>
        <p:txBody>
          <a:bodyPr vert="horz" wrap="square" lIns="98840" tIns="49421" rIns="98840" bIns="49421" numCol="1" anchor="ctr" anchorCtr="0" compatLnSpc="1">
            <a:prstTxWarp prst="textNoShape">
              <a:avLst/>
            </a:prstTxWarp>
          </a:bodyPr>
          <a:lstStyle/>
          <a:p>
            <a:pPr lvl="0"/>
            <a:r>
              <a:rPr lang="en-US" smtClean="0"/>
              <a:t>Click to edit Master title style</a:t>
            </a:r>
          </a:p>
        </p:txBody>
      </p:sp>
      <p:sp>
        <p:nvSpPr>
          <p:cNvPr id="7172" name="Rectangle 9"/>
          <p:cNvSpPr>
            <a:spLocks noGrp="1" noChangeArrowheads="1"/>
          </p:cNvSpPr>
          <p:nvPr>
            <p:ph type="body" idx="1"/>
          </p:nvPr>
        </p:nvSpPr>
        <p:spPr bwMode="auto">
          <a:xfrm>
            <a:off x="617538" y="2454275"/>
            <a:ext cx="8886825" cy="5008563"/>
          </a:xfrm>
          <a:prstGeom prst="rect">
            <a:avLst/>
          </a:prstGeom>
          <a:noFill/>
          <a:ln w="9525">
            <a:noFill/>
            <a:miter lim="800000"/>
            <a:headEnd/>
            <a:tailEnd/>
          </a:ln>
        </p:spPr>
        <p:txBody>
          <a:bodyPr vert="horz" wrap="square" lIns="98840" tIns="49421" rIns="98840" bIns="4942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58442" name="Rectangle 10"/>
          <p:cNvSpPr>
            <a:spLocks noGrp="1" noChangeArrowheads="1"/>
          </p:cNvSpPr>
          <p:nvPr>
            <p:ph type="dt" sz="half" idx="2"/>
          </p:nvPr>
        </p:nvSpPr>
        <p:spPr bwMode="auto">
          <a:xfrm>
            <a:off x="493713" y="6911975"/>
            <a:ext cx="2303462" cy="527050"/>
          </a:xfrm>
          <a:prstGeom prst="rect">
            <a:avLst/>
          </a:prstGeom>
          <a:noFill/>
          <a:ln w="9525">
            <a:noFill/>
            <a:miter lim="800000"/>
            <a:headEnd/>
            <a:tailEnd/>
          </a:ln>
          <a:effectLst/>
        </p:spPr>
        <p:txBody>
          <a:bodyPr vert="horz" wrap="square" lIns="98840" tIns="49421" rIns="98840" bIns="49421" numCol="1" anchor="t" anchorCtr="0" compatLnSpc="1">
            <a:prstTxWarp prst="textNoShape">
              <a:avLst/>
            </a:prstTxWarp>
          </a:bodyPr>
          <a:lstStyle>
            <a:lvl1pPr eaLnBrk="0" hangingPunct="0">
              <a:defRPr sz="1100" i="0"/>
            </a:lvl1pPr>
          </a:lstStyle>
          <a:p>
            <a:pPr>
              <a:defRPr/>
            </a:pPr>
            <a:endParaRPr lang="en-US"/>
          </a:p>
        </p:txBody>
      </p:sp>
      <p:sp>
        <p:nvSpPr>
          <p:cNvPr id="658443" name="Rectangle 11"/>
          <p:cNvSpPr>
            <a:spLocks noGrp="1" noChangeArrowheads="1"/>
          </p:cNvSpPr>
          <p:nvPr>
            <p:ph type="ftr" sz="quarter" idx="3"/>
          </p:nvPr>
        </p:nvSpPr>
        <p:spPr bwMode="auto">
          <a:xfrm>
            <a:off x="3375025" y="6911975"/>
            <a:ext cx="3125788" cy="527050"/>
          </a:xfrm>
          <a:prstGeom prst="rect">
            <a:avLst/>
          </a:prstGeom>
          <a:noFill/>
          <a:ln w="9525">
            <a:noFill/>
            <a:miter lim="800000"/>
            <a:headEnd/>
            <a:tailEnd/>
          </a:ln>
          <a:effectLst/>
        </p:spPr>
        <p:txBody>
          <a:bodyPr vert="horz" wrap="square" lIns="98840" tIns="49421" rIns="98840" bIns="49421" numCol="1" anchor="t" anchorCtr="0" compatLnSpc="1">
            <a:prstTxWarp prst="textNoShape">
              <a:avLst/>
            </a:prstTxWarp>
          </a:bodyPr>
          <a:lstStyle>
            <a:lvl1pPr algn="ctr" eaLnBrk="0" hangingPunct="0">
              <a:defRPr sz="1100" i="0"/>
            </a:lvl1pPr>
          </a:lstStyle>
          <a:p>
            <a:pPr>
              <a:defRPr/>
            </a:pPr>
            <a:endParaRPr lang="en-US"/>
          </a:p>
        </p:txBody>
      </p:sp>
      <p:sp>
        <p:nvSpPr>
          <p:cNvPr id="658444" name="Rectangle 12"/>
          <p:cNvSpPr>
            <a:spLocks noGrp="1" noChangeArrowheads="1"/>
          </p:cNvSpPr>
          <p:nvPr>
            <p:ph type="sldNum" sz="quarter" idx="4"/>
          </p:nvPr>
        </p:nvSpPr>
        <p:spPr bwMode="auto">
          <a:xfrm>
            <a:off x="7078663" y="6911975"/>
            <a:ext cx="2303462" cy="527050"/>
          </a:xfrm>
          <a:prstGeom prst="rect">
            <a:avLst/>
          </a:prstGeom>
          <a:noFill/>
          <a:ln w="9525">
            <a:noFill/>
            <a:miter lim="800000"/>
            <a:headEnd/>
            <a:tailEnd/>
          </a:ln>
          <a:effectLst/>
        </p:spPr>
        <p:txBody>
          <a:bodyPr vert="horz" wrap="square" lIns="98840" tIns="49421" rIns="98840" bIns="49421" numCol="1" anchor="t" anchorCtr="0" compatLnSpc="1">
            <a:prstTxWarp prst="textNoShape">
              <a:avLst/>
            </a:prstTxWarp>
          </a:bodyPr>
          <a:lstStyle>
            <a:lvl1pPr algn="r" eaLnBrk="0" hangingPunct="0">
              <a:defRPr sz="1100" i="0"/>
            </a:lvl1pPr>
          </a:lstStyle>
          <a:p>
            <a:pPr>
              <a:defRPr/>
            </a:pPr>
            <a:fld id="{AE79BD1D-6ACF-4861-ADB6-F7A52C1926C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507" r:id="rId1"/>
    <p:sldLayoutId id="2147485508" r:id="rId2"/>
    <p:sldLayoutId id="2147485509" r:id="rId3"/>
    <p:sldLayoutId id="2147485510" r:id="rId4"/>
    <p:sldLayoutId id="2147485511" r:id="rId5"/>
    <p:sldLayoutId id="2147485512" r:id="rId6"/>
    <p:sldLayoutId id="2147485513" r:id="rId7"/>
    <p:sldLayoutId id="2147485514" r:id="rId8"/>
    <p:sldLayoutId id="2147485515" r:id="rId9"/>
    <p:sldLayoutId id="2147485516" r:id="rId10"/>
    <p:sldLayoutId id="2147485517" r:id="rId11"/>
  </p:sldLayoutIdLst>
  <p:txStyles>
    <p:titleStyle>
      <a:lvl1pPr algn="l" defTabSz="998538" rtl="0" eaLnBrk="0" fontAlgn="base" hangingPunct="0">
        <a:spcBef>
          <a:spcPct val="0"/>
        </a:spcBef>
        <a:spcAft>
          <a:spcPct val="0"/>
        </a:spcAft>
        <a:defRPr sz="2200">
          <a:solidFill>
            <a:schemeClr val="tx2"/>
          </a:solidFill>
          <a:latin typeface="+mj-lt"/>
          <a:ea typeface="+mj-ea"/>
          <a:cs typeface="+mj-cs"/>
        </a:defRPr>
      </a:lvl1pPr>
      <a:lvl2pPr algn="l" defTabSz="998538" rtl="0" eaLnBrk="0" fontAlgn="base" hangingPunct="0">
        <a:spcBef>
          <a:spcPct val="0"/>
        </a:spcBef>
        <a:spcAft>
          <a:spcPct val="0"/>
        </a:spcAft>
        <a:defRPr sz="2200">
          <a:solidFill>
            <a:schemeClr val="tx2"/>
          </a:solidFill>
          <a:latin typeface="Arial" pitchFamily="34" charset="0"/>
        </a:defRPr>
      </a:lvl2pPr>
      <a:lvl3pPr algn="l" defTabSz="998538" rtl="0" eaLnBrk="0" fontAlgn="base" hangingPunct="0">
        <a:spcBef>
          <a:spcPct val="0"/>
        </a:spcBef>
        <a:spcAft>
          <a:spcPct val="0"/>
        </a:spcAft>
        <a:defRPr sz="2200">
          <a:solidFill>
            <a:schemeClr val="tx2"/>
          </a:solidFill>
          <a:latin typeface="Arial" pitchFamily="34" charset="0"/>
        </a:defRPr>
      </a:lvl3pPr>
      <a:lvl4pPr algn="l" defTabSz="998538" rtl="0" eaLnBrk="0" fontAlgn="base" hangingPunct="0">
        <a:spcBef>
          <a:spcPct val="0"/>
        </a:spcBef>
        <a:spcAft>
          <a:spcPct val="0"/>
        </a:spcAft>
        <a:defRPr sz="2200">
          <a:solidFill>
            <a:schemeClr val="tx2"/>
          </a:solidFill>
          <a:latin typeface="Arial" pitchFamily="34" charset="0"/>
        </a:defRPr>
      </a:lvl4pPr>
      <a:lvl5pPr algn="l" defTabSz="998538" rtl="0" eaLnBrk="0" fontAlgn="base" hangingPunct="0">
        <a:spcBef>
          <a:spcPct val="0"/>
        </a:spcBef>
        <a:spcAft>
          <a:spcPct val="0"/>
        </a:spcAft>
        <a:defRPr sz="2200">
          <a:solidFill>
            <a:schemeClr val="tx2"/>
          </a:solidFill>
          <a:latin typeface="Arial" pitchFamily="34" charset="0"/>
        </a:defRPr>
      </a:lvl5pPr>
      <a:lvl6pPr marL="457200" algn="l" defTabSz="998538" rtl="0" fontAlgn="base">
        <a:spcBef>
          <a:spcPct val="0"/>
        </a:spcBef>
        <a:spcAft>
          <a:spcPct val="0"/>
        </a:spcAft>
        <a:defRPr sz="2200">
          <a:solidFill>
            <a:schemeClr val="tx2"/>
          </a:solidFill>
          <a:latin typeface="Arial" pitchFamily="34" charset="0"/>
        </a:defRPr>
      </a:lvl6pPr>
      <a:lvl7pPr marL="914400" algn="l" defTabSz="998538" rtl="0" fontAlgn="base">
        <a:spcBef>
          <a:spcPct val="0"/>
        </a:spcBef>
        <a:spcAft>
          <a:spcPct val="0"/>
        </a:spcAft>
        <a:defRPr sz="2200">
          <a:solidFill>
            <a:schemeClr val="tx2"/>
          </a:solidFill>
          <a:latin typeface="Arial" pitchFamily="34" charset="0"/>
        </a:defRPr>
      </a:lvl7pPr>
      <a:lvl8pPr marL="1371600" algn="l" defTabSz="998538" rtl="0" fontAlgn="base">
        <a:spcBef>
          <a:spcPct val="0"/>
        </a:spcBef>
        <a:spcAft>
          <a:spcPct val="0"/>
        </a:spcAft>
        <a:defRPr sz="2200">
          <a:solidFill>
            <a:schemeClr val="tx2"/>
          </a:solidFill>
          <a:latin typeface="Arial" pitchFamily="34" charset="0"/>
        </a:defRPr>
      </a:lvl8pPr>
      <a:lvl9pPr marL="1828800" algn="l" defTabSz="998538" rtl="0" fontAlgn="base">
        <a:spcBef>
          <a:spcPct val="0"/>
        </a:spcBef>
        <a:spcAft>
          <a:spcPct val="0"/>
        </a:spcAft>
        <a:defRPr sz="2200">
          <a:solidFill>
            <a:schemeClr val="tx2"/>
          </a:solidFill>
          <a:latin typeface="Arial" pitchFamily="34" charset="0"/>
        </a:defRPr>
      </a:lvl9pPr>
    </p:titleStyle>
    <p:bodyStyle>
      <a:lvl1pPr marL="374650" indent="-374650" algn="l" defTabSz="998538" rtl="0" eaLnBrk="0" fontAlgn="base" hangingPunct="0">
        <a:spcBef>
          <a:spcPct val="20000"/>
        </a:spcBef>
        <a:spcAft>
          <a:spcPct val="0"/>
        </a:spcAft>
        <a:buFont typeface="Arial" pitchFamily="34" charset="0"/>
        <a:buChar char="&gt;"/>
        <a:defRPr sz="2000">
          <a:solidFill>
            <a:schemeClr val="tx1"/>
          </a:solidFill>
          <a:latin typeface="+mn-lt"/>
          <a:ea typeface="+mn-ea"/>
          <a:cs typeface="+mn-cs"/>
        </a:defRPr>
      </a:lvl1pPr>
      <a:lvl2pPr marL="809625" indent="-311150" algn="l" defTabSz="998538" rtl="0" eaLnBrk="0" fontAlgn="base" hangingPunct="0">
        <a:spcBef>
          <a:spcPct val="20000"/>
        </a:spcBef>
        <a:spcAft>
          <a:spcPct val="0"/>
        </a:spcAft>
        <a:buFont typeface="Arial" pitchFamily="34" charset="0"/>
        <a:buChar char="&gt;"/>
        <a:defRPr sz="1700">
          <a:solidFill>
            <a:schemeClr val="tx1"/>
          </a:solidFill>
          <a:latin typeface="+mn-lt"/>
        </a:defRPr>
      </a:lvl2pPr>
      <a:lvl3pPr marL="1247775" indent="-249238" algn="l" defTabSz="998538" rtl="0" eaLnBrk="0" fontAlgn="base" hangingPunct="0">
        <a:spcBef>
          <a:spcPct val="20000"/>
        </a:spcBef>
        <a:spcAft>
          <a:spcPct val="0"/>
        </a:spcAft>
        <a:buFont typeface="Arial" pitchFamily="34" charset="0"/>
        <a:buChar char="&gt;"/>
        <a:defRPr sz="1600">
          <a:solidFill>
            <a:schemeClr val="tx1"/>
          </a:solidFill>
          <a:latin typeface="+mn-lt"/>
        </a:defRPr>
      </a:lvl3pPr>
      <a:lvl4pPr marL="1746250" indent="-249238" algn="l" defTabSz="998538" rtl="0" eaLnBrk="0" fontAlgn="base" hangingPunct="0">
        <a:spcBef>
          <a:spcPct val="20000"/>
        </a:spcBef>
        <a:spcAft>
          <a:spcPct val="0"/>
        </a:spcAft>
        <a:buFont typeface="Arial" pitchFamily="34" charset="0"/>
        <a:buChar char="&gt;"/>
        <a:defRPr sz="1300">
          <a:solidFill>
            <a:schemeClr val="tx1"/>
          </a:solidFill>
          <a:latin typeface="+mn-lt"/>
        </a:defRPr>
      </a:lvl4pPr>
      <a:lvl5pPr marL="2241550" indent="-246063" algn="l" defTabSz="998538" rtl="0" eaLnBrk="0" fontAlgn="base" hangingPunct="0">
        <a:spcBef>
          <a:spcPct val="20000"/>
        </a:spcBef>
        <a:spcAft>
          <a:spcPct val="0"/>
        </a:spcAft>
        <a:buFont typeface="Arial" pitchFamily="34" charset="0"/>
        <a:buChar char="&gt;"/>
        <a:defRPr sz="1300">
          <a:solidFill>
            <a:schemeClr val="tx1"/>
          </a:solidFill>
          <a:latin typeface="+mn-lt"/>
        </a:defRPr>
      </a:lvl5pPr>
      <a:lvl6pPr marL="2698750" indent="-246063" algn="l" defTabSz="998538" rtl="0" fontAlgn="base">
        <a:spcBef>
          <a:spcPct val="20000"/>
        </a:spcBef>
        <a:spcAft>
          <a:spcPct val="0"/>
        </a:spcAft>
        <a:buFont typeface="Arial" pitchFamily="34" charset="0"/>
        <a:buChar char="&gt;"/>
        <a:defRPr sz="1300">
          <a:solidFill>
            <a:schemeClr val="tx1"/>
          </a:solidFill>
          <a:latin typeface="+mn-lt"/>
        </a:defRPr>
      </a:lvl6pPr>
      <a:lvl7pPr marL="3155950" indent="-246063" algn="l" defTabSz="998538" rtl="0" fontAlgn="base">
        <a:spcBef>
          <a:spcPct val="20000"/>
        </a:spcBef>
        <a:spcAft>
          <a:spcPct val="0"/>
        </a:spcAft>
        <a:buFont typeface="Arial" pitchFamily="34" charset="0"/>
        <a:buChar char="&gt;"/>
        <a:defRPr sz="1300">
          <a:solidFill>
            <a:schemeClr val="tx1"/>
          </a:solidFill>
          <a:latin typeface="+mn-lt"/>
        </a:defRPr>
      </a:lvl7pPr>
      <a:lvl8pPr marL="3613150" indent="-246063" algn="l" defTabSz="998538" rtl="0" fontAlgn="base">
        <a:spcBef>
          <a:spcPct val="20000"/>
        </a:spcBef>
        <a:spcAft>
          <a:spcPct val="0"/>
        </a:spcAft>
        <a:buFont typeface="Arial" pitchFamily="34" charset="0"/>
        <a:buChar char="&gt;"/>
        <a:defRPr sz="1300">
          <a:solidFill>
            <a:schemeClr val="tx1"/>
          </a:solidFill>
          <a:latin typeface="+mn-lt"/>
        </a:defRPr>
      </a:lvl8pPr>
      <a:lvl9pPr marL="4070350" indent="-246063" algn="l" defTabSz="998538" rtl="0" fontAlgn="base">
        <a:spcBef>
          <a:spcPct val="20000"/>
        </a:spcBef>
        <a:spcAft>
          <a:spcPct val="0"/>
        </a:spcAft>
        <a:buFont typeface="Arial" pitchFamily="34" charset="0"/>
        <a:buChar char="&gt;"/>
        <a:defRPr sz="1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66CCFF"/>
        </a:solidFill>
        <a:effectLst/>
      </p:bgPr>
    </p:bg>
    <p:spTree>
      <p:nvGrpSpPr>
        <p:cNvPr id="1" name=""/>
        <p:cNvGrpSpPr/>
        <p:nvPr/>
      </p:nvGrpSpPr>
      <p:grpSpPr>
        <a:xfrm>
          <a:off x="0" y="0"/>
          <a:ext cx="0" cy="0"/>
          <a:chOff x="0" y="0"/>
          <a:chExt cx="0" cy="0"/>
        </a:xfrm>
      </p:grpSpPr>
      <p:pic>
        <p:nvPicPr>
          <p:cNvPr id="8194" name="Picture 7" descr="bkgrd_yellow_nologo"/>
          <p:cNvPicPr>
            <a:picLocks noChangeAspect="1" noChangeArrowheads="1"/>
          </p:cNvPicPr>
          <p:nvPr/>
        </p:nvPicPr>
        <p:blipFill>
          <a:blip r:embed="rId13" cstate="print"/>
          <a:srcRect/>
          <a:stretch>
            <a:fillRect/>
          </a:stretch>
        </p:blipFill>
        <p:spPr bwMode="auto">
          <a:xfrm>
            <a:off x="0" y="0"/>
            <a:ext cx="9875838" cy="7589838"/>
          </a:xfrm>
          <a:prstGeom prst="rect">
            <a:avLst/>
          </a:prstGeom>
          <a:noFill/>
          <a:ln w="9525">
            <a:noFill/>
            <a:miter lim="800000"/>
            <a:headEnd/>
            <a:tailEnd/>
          </a:ln>
        </p:spPr>
      </p:pic>
      <p:sp>
        <p:nvSpPr>
          <p:cNvPr id="8195" name="Rectangle 8"/>
          <p:cNvSpPr>
            <a:spLocks noGrp="1" noChangeArrowheads="1"/>
          </p:cNvSpPr>
          <p:nvPr>
            <p:ph type="title"/>
          </p:nvPr>
        </p:nvSpPr>
        <p:spPr bwMode="auto">
          <a:xfrm>
            <a:off x="617538" y="987425"/>
            <a:ext cx="8886825" cy="1265238"/>
          </a:xfrm>
          <a:prstGeom prst="rect">
            <a:avLst/>
          </a:prstGeom>
          <a:noFill/>
          <a:ln w="9525" algn="ctr">
            <a:noFill/>
            <a:miter lim="800000"/>
            <a:headEnd/>
            <a:tailEnd/>
          </a:ln>
        </p:spPr>
        <p:txBody>
          <a:bodyPr vert="horz" wrap="square" lIns="98840" tIns="49421" rIns="98840" bIns="49421" numCol="1" anchor="ctr" anchorCtr="0" compatLnSpc="1">
            <a:prstTxWarp prst="textNoShape">
              <a:avLst/>
            </a:prstTxWarp>
          </a:bodyPr>
          <a:lstStyle/>
          <a:p>
            <a:pPr lvl="0"/>
            <a:r>
              <a:rPr lang="en-US" smtClean="0"/>
              <a:t>Click to edit Master title style</a:t>
            </a:r>
          </a:p>
        </p:txBody>
      </p:sp>
      <p:sp>
        <p:nvSpPr>
          <p:cNvPr id="8196" name="Rectangle 9"/>
          <p:cNvSpPr>
            <a:spLocks noGrp="1" noChangeArrowheads="1"/>
          </p:cNvSpPr>
          <p:nvPr>
            <p:ph type="body" idx="1"/>
          </p:nvPr>
        </p:nvSpPr>
        <p:spPr bwMode="auto">
          <a:xfrm>
            <a:off x="617538" y="2454275"/>
            <a:ext cx="8886825" cy="5008563"/>
          </a:xfrm>
          <a:prstGeom prst="rect">
            <a:avLst/>
          </a:prstGeom>
          <a:noFill/>
          <a:ln w="9525" algn="ctr">
            <a:noFill/>
            <a:miter lim="800000"/>
            <a:headEnd/>
            <a:tailEnd/>
          </a:ln>
        </p:spPr>
        <p:txBody>
          <a:bodyPr vert="horz" wrap="square" lIns="98840" tIns="49421" rIns="98840" bIns="4942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1514" name="Rectangle 10"/>
          <p:cNvSpPr>
            <a:spLocks noGrp="1" noChangeArrowheads="1"/>
          </p:cNvSpPr>
          <p:nvPr>
            <p:ph type="dt" sz="half" idx="2"/>
          </p:nvPr>
        </p:nvSpPr>
        <p:spPr bwMode="auto">
          <a:xfrm>
            <a:off x="49371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eaLnBrk="0" hangingPunct="0">
              <a:defRPr sz="1100" i="0"/>
            </a:lvl1pPr>
          </a:lstStyle>
          <a:p>
            <a:pPr>
              <a:defRPr/>
            </a:pPr>
            <a:endParaRPr lang="en-US"/>
          </a:p>
        </p:txBody>
      </p:sp>
      <p:sp>
        <p:nvSpPr>
          <p:cNvPr id="661515" name="Rectangle 11"/>
          <p:cNvSpPr>
            <a:spLocks noGrp="1" noChangeArrowheads="1"/>
          </p:cNvSpPr>
          <p:nvPr>
            <p:ph type="ftr" sz="quarter" idx="3"/>
          </p:nvPr>
        </p:nvSpPr>
        <p:spPr bwMode="auto">
          <a:xfrm>
            <a:off x="3375025" y="6911975"/>
            <a:ext cx="3125788"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ctr" eaLnBrk="0" hangingPunct="0">
              <a:defRPr sz="1100" i="0"/>
            </a:lvl1pPr>
          </a:lstStyle>
          <a:p>
            <a:pPr>
              <a:defRPr/>
            </a:pPr>
            <a:endParaRPr lang="en-US"/>
          </a:p>
        </p:txBody>
      </p:sp>
      <p:sp>
        <p:nvSpPr>
          <p:cNvPr id="661516" name="Rectangle 12"/>
          <p:cNvSpPr>
            <a:spLocks noGrp="1" noChangeArrowheads="1"/>
          </p:cNvSpPr>
          <p:nvPr>
            <p:ph type="sldNum" sz="quarter" idx="4"/>
          </p:nvPr>
        </p:nvSpPr>
        <p:spPr bwMode="auto">
          <a:xfrm>
            <a:off x="707866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r" eaLnBrk="0" hangingPunct="0">
              <a:defRPr sz="1100" i="0"/>
            </a:lvl1pPr>
          </a:lstStyle>
          <a:p>
            <a:pPr>
              <a:defRPr/>
            </a:pPr>
            <a:fld id="{5346ADE7-FC46-4623-9F69-587FB4D0629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518" r:id="rId1"/>
    <p:sldLayoutId id="2147485519" r:id="rId2"/>
    <p:sldLayoutId id="2147485520" r:id="rId3"/>
    <p:sldLayoutId id="2147485521" r:id="rId4"/>
    <p:sldLayoutId id="2147485522" r:id="rId5"/>
    <p:sldLayoutId id="2147485523" r:id="rId6"/>
    <p:sldLayoutId id="2147485524" r:id="rId7"/>
    <p:sldLayoutId id="2147485525" r:id="rId8"/>
    <p:sldLayoutId id="2147485526" r:id="rId9"/>
    <p:sldLayoutId id="2147485527" r:id="rId10"/>
    <p:sldLayoutId id="2147485528" r:id="rId11"/>
  </p:sldLayoutIdLst>
  <p:txStyles>
    <p:titleStyle>
      <a:lvl1pPr algn="l" defTabSz="998538" rtl="0" eaLnBrk="0" fontAlgn="base" hangingPunct="0">
        <a:spcBef>
          <a:spcPct val="0"/>
        </a:spcBef>
        <a:spcAft>
          <a:spcPct val="0"/>
        </a:spcAft>
        <a:defRPr sz="2200">
          <a:solidFill>
            <a:schemeClr val="tx2"/>
          </a:solidFill>
          <a:latin typeface="+mj-lt"/>
          <a:ea typeface="+mj-ea"/>
          <a:cs typeface="+mj-cs"/>
        </a:defRPr>
      </a:lvl1pPr>
      <a:lvl2pPr algn="l" defTabSz="998538" rtl="0" eaLnBrk="0" fontAlgn="base" hangingPunct="0">
        <a:spcBef>
          <a:spcPct val="0"/>
        </a:spcBef>
        <a:spcAft>
          <a:spcPct val="0"/>
        </a:spcAft>
        <a:defRPr sz="2200">
          <a:solidFill>
            <a:schemeClr val="tx2"/>
          </a:solidFill>
          <a:latin typeface="Arial" pitchFamily="34" charset="0"/>
        </a:defRPr>
      </a:lvl2pPr>
      <a:lvl3pPr algn="l" defTabSz="998538" rtl="0" eaLnBrk="0" fontAlgn="base" hangingPunct="0">
        <a:spcBef>
          <a:spcPct val="0"/>
        </a:spcBef>
        <a:spcAft>
          <a:spcPct val="0"/>
        </a:spcAft>
        <a:defRPr sz="2200">
          <a:solidFill>
            <a:schemeClr val="tx2"/>
          </a:solidFill>
          <a:latin typeface="Arial" pitchFamily="34" charset="0"/>
        </a:defRPr>
      </a:lvl3pPr>
      <a:lvl4pPr algn="l" defTabSz="998538" rtl="0" eaLnBrk="0" fontAlgn="base" hangingPunct="0">
        <a:spcBef>
          <a:spcPct val="0"/>
        </a:spcBef>
        <a:spcAft>
          <a:spcPct val="0"/>
        </a:spcAft>
        <a:defRPr sz="2200">
          <a:solidFill>
            <a:schemeClr val="tx2"/>
          </a:solidFill>
          <a:latin typeface="Arial" pitchFamily="34" charset="0"/>
        </a:defRPr>
      </a:lvl4pPr>
      <a:lvl5pPr algn="l" defTabSz="998538" rtl="0" eaLnBrk="0" fontAlgn="base" hangingPunct="0">
        <a:spcBef>
          <a:spcPct val="0"/>
        </a:spcBef>
        <a:spcAft>
          <a:spcPct val="0"/>
        </a:spcAft>
        <a:defRPr sz="2200">
          <a:solidFill>
            <a:schemeClr val="tx2"/>
          </a:solidFill>
          <a:latin typeface="Arial" pitchFamily="34" charset="0"/>
        </a:defRPr>
      </a:lvl5pPr>
      <a:lvl6pPr marL="457200" algn="l" defTabSz="998538" rtl="0" fontAlgn="base">
        <a:spcBef>
          <a:spcPct val="0"/>
        </a:spcBef>
        <a:spcAft>
          <a:spcPct val="0"/>
        </a:spcAft>
        <a:defRPr sz="2200">
          <a:solidFill>
            <a:schemeClr val="tx2"/>
          </a:solidFill>
          <a:latin typeface="Arial" pitchFamily="34" charset="0"/>
        </a:defRPr>
      </a:lvl6pPr>
      <a:lvl7pPr marL="914400" algn="l" defTabSz="998538" rtl="0" fontAlgn="base">
        <a:spcBef>
          <a:spcPct val="0"/>
        </a:spcBef>
        <a:spcAft>
          <a:spcPct val="0"/>
        </a:spcAft>
        <a:defRPr sz="2200">
          <a:solidFill>
            <a:schemeClr val="tx2"/>
          </a:solidFill>
          <a:latin typeface="Arial" pitchFamily="34" charset="0"/>
        </a:defRPr>
      </a:lvl7pPr>
      <a:lvl8pPr marL="1371600" algn="l" defTabSz="998538" rtl="0" fontAlgn="base">
        <a:spcBef>
          <a:spcPct val="0"/>
        </a:spcBef>
        <a:spcAft>
          <a:spcPct val="0"/>
        </a:spcAft>
        <a:defRPr sz="2200">
          <a:solidFill>
            <a:schemeClr val="tx2"/>
          </a:solidFill>
          <a:latin typeface="Arial" pitchFamily="34" charset="0"/>
        </a:defRPr>
      </a:lvl8pPr>
      <a:lvl9pPr marL="1828800" algn="l" defTabSz="998538" rtl="0" fontAlgn="base">
        <a:spcBef>
          <a:spcPct val="0"/>
        </a:spcBef>
        <a:spcAft>
          <a:spcPct val="0"/>
        </a:spcAft>
        <a:defRPr sz="2200">
          <a:solidFill>
            <a:schemeClr val="tx2"/>
          </a:solidFill>
          <a:latin typeface="Arial" pitchFamily="34" charset="0"/>
        </a:defRPr>
      </a:lvl9pPr>
    </p:titleStyle>
    <p:bodyStyle>
      <a:lvl1pPr marL="374650" indent="-374650" algn="l" defTabSz="998538" rtl="0" eaLnBrk="0" fontAlgn="base" hangingPunct="0">
        <a:spcBef>
          <a:spcPct val="20000"/>
        </a:spcBef>
        <a:spcAft>
          <a:spcPct val="0"/>
        </a:spcAft>
        <a:buFont typeface="Arial" pitchFamily="34" charset="0"/>
        <a:buChar char="&gt;"/>
        <a:defRPr sz="2000">
          <a:solidFill>
            <a:schemeClr val="tx1"/>
          </a:solidFill>
          <a:latin typeface="+mn-lt"/>
          <a:ea typeface="+mn-ea"/>
          <a:cs typeface="+mn-cs"/>
        </a:defRPr>
      </a:lvl1pPr>
      <a:lvl2pPr marL="809625" indent="-311150" algn="l" defTabSz="998538" rtl="0" eaLnBrk="0" fontAlgn="base" hangingPunct="0">
        <a:spcBef>
          <a:spcPct val="20000"/>
        </a:spcBef>
        <a:spcAft>
          <a:spcPct val="0"/>
        </a:spcAft>
        <a:buFont typeface="Arial" pitchFamily="34" charset="0"/>
        <a:buChar char="&gt;"/>
        <a:defRPr sz="1700">
          <a:solidFill>
            <a:schemeClr val="tx1"/>
          </a:solidFill>
          <a:latin typeface="+mn-lt"/>
        </a:defRPr>
      </a:lvl2pPr>
      <a:lvl3pPr marL="1247775" indent="-249238" algn="l" defTabSz="998538" rtl="0" eaLnBrk="0" fontAlgn="base" hangingPunct="0">
        <a:spcBef>
          <a:spcPct val="20000"/>
        </a:spcBef>
        <a:spcAft>
          <a:spcPct val="0"/>
        </a:spcAft>
        <a:buFont typeface="Arial" pitchFamily="34" charset="0"/>
        <a:buChar char="&gt;"/>
        <a:defRPr sz="1600">
          <a:solidFill>
            <a:schemeClr val="tx1"/>
          </a:solidFill>
          <a:latin typeface="+mn-lt"/>
        </a:defRPr>
      </a:lvl3pPr>
      <a:lvl4pPr marL="1746250" indent="-249238" algn="l" defTabSz="998538" rtl="0" eaLnBrk="0" fontAlgn="base" hangingPunct="0">
        <a:spcBef>
          <a:spcPct val="20000"/>
        </a:spcBef>
        <a:spcAft>
          <a:spcPct val="0"/>
        </a:spcAft>
        <a:buFont typeface="Arial" pitchFamily="34" charset="0"/>
        <a:buChar char="&gt;"/>
        <a:defRPr sz="1300">
          <a:solidFill>
            <a:schemeClr val="tx1"/>
          </a:solidFill>
          <a:latin typeface="+mn-lt"/>
        </a:defRPr>
      </a:lvl4pPr>
      <a:lvl5pPr marL="2241550" indent="-246063" algn="l" defTabSz="998538" rtl="0" eaLnBrk="0" fontAlgn="base" hangingPunct="0">
        <a:spcBef>
          <a:spcPct val="20000"/>
        </a:spcBef>
        <a:spcAft>
          <a:spcPct val="0"/>
        </a:spcAft>
        <a:buFont typeface="Arial" pitchFamily="34" charset="0"/>
        <a:buChar char="&gt;"/>
        <a:defRPr sz="1300">
          <a:solidFill>
            <a:schemeClr val="tx1"/>
          </a:solidFill>
          <a:latin typeface="+mn-lt"/>
        </a:defRPr>
      </a:lvl5pPr>
      <a:lvl6pPr marL="2698750" indent="-246063" algn="l" defTabSz="998538" rtl="0" fontAlgn="base">
        <a:spcBef>
          <a:spcPct val="20000"/>
        </a:spcBef>
        <a:spcAft>
          <a:spcPct val="0"/>
        </a:spcAft>
        <a:buFont typeface="Arial" pitchFamily="34" charset="0"/>
        <a:buChar char="&gt;"/>
        <a:defRPr sz="1300">
          <a:solidFill>
            <a:schemeClr val="tx1"/>
          </a:solidFill>
          <a:latin typeface="+mn-lt"/>
        </a:defRPr>
      </a:lvl6pPr>
      <a:lvl7pPr marL="3155950" indent="-246063" algn="l" defTabSz="998538" rtl="0" fontAlgn="base">
        <a:spcBef>
          <a:spcPct val="20000"/>
        </a:spcBef>
        <a:spcAft>
          <a:spcPct val="0"/>
        </a:spcAft>
        <a:buFont typeface="Arial" pitchFamily="34" charset="0"/>
        <a:buChar char="&gt;"/>
        <a:defRPr sz="1300">
          <a:solidFill>
            <a:schemeClr val="tx1"/>
          </a:solidFill>
          <a:latin typeface="+mn-lt"/>
        </a:defRPr>
      </a:lvl7pPr>
      <a:lvl8pPr marL="3613150" indent="-246063" algn="l" defTabSz="998538" rtl="0" fontAlgn="base">
        <a:spcBef>
          <a:spcPct val="20000"/>
        </a:spcBef>
        <a:spcAft>
          <a:spcPct val="0"/>
        </a:spcAft>
        <a:buFont typeface="Arial" pitchFamily="34" charset="0"/>
        <a:buChar char="&gt;"/>
        <a:defRPr sz="1300">
          <a:solidFill>
            <a:schemeClr val="tx1"/>
          </a:solidFill>
          <a:latin typeface="+mn-lt"/>
        </a:defRPr>
      </a:lvl8pPr>
      <a:lvl9pPr marL="4070350" indent="-246063" algn="l" defTabSz="998538" rtl="0" fontAlgn="base">
        <a:spcBef>
          <a:spcPct val="20000"/>
        </a:spcBef>
        <a:spcAft>
          <a:spcPct val="0"/>
        </a:spcAft>
        <a:buFont typeface="Arial" pitchFamily="34" charset="0"/>
        <a:buChar char="&gt;"/>
        <a:defRPr sz="1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66CCFF"/>
        </a:solidFill>
        <a:effectLst/>
      </p:bgPr>
    </p:bg>
    <p:spTree>
      <p:nvGrpSpPr>
        <p:cNvPr id="1" name=""/>
        <p:cNvGrpSpPr/>
        <p:nvPr/>
      </p:nvGrpSpPr>
      <p:grpSpPr>
        <a:xfrm>
          <a:off x="0" y="0"/>
          <a:ext cx="0" cy="0"/>
          <a:chOff x="0" y="0"/>
          <a:chExt cx="0" cy="0"/>
        </a:xfrm>
      </p:grpSpPr>
      <p:pic>
        <p:nvPicPr>
          <p:cNvPr id="9218" name="Picture 14" descr="Whitetemp"/>
          <p:cNvPicPr>
            <a:picLocks noChangeAspect="1" noChangeArrowheads="1"/>
          </p:cNvPicPr>
          <p:nvPr/>
        </p:nvPicPr>
        <p:blipFill>
          <a:blip r:embed="rId13" cstate="print"/>
          <a:srcRect/>
          <a:stretch>
            <a:fillRect/>
          </a:stretch>
        </p:blipFill>
        <p:spPr bwMode="auto">
          <a:xfrm>
            <a:off x="0" y="0"/>
            <a:ext cx="9875838" cy="7589838"/>
          </a:xfrm>
          <a:prstGeom prst="rect">
            <a:avLst/>
          </a:prstGeom>
          <a:noFill/>
          <a:ln w="9525">
            <a:noFill/>
            <a:miter lim="800000"/>
            <a:headEnd/>
            <a:tailEnd/>
          </a:ln>
        </p:spPr>
      </p:pic>
      <p:sp>
        <p:nvSpPr>
          <p:cNvPr id="9219" name="Rectangle 8"/>
          <p:cNvSpPr>
            <a:spLocks noGrp="1" noChangeArrowheads="1"/>
          </p:cNvSpPr>
          <p:nvPr>
            <p:ph type="title"/>
          </p:nvPr>
        </p:nvSpPr>
        <p:spPr bwMode="auto">
          <a:xfrm>
            <a:off x="617538" y="860425"/>
            <a:ext cx="8886825" cy="1265238"/>
          </a:xfrm>
          <a:prstGeom prst="rect">
            <a:avLst/>
          </a:prstGeom>
          <a:noFill/>
          <a:ln w="9525" algn="ctr">
            <a:noFill/>
            <a:miter lim="800000"/>
            <a:headEnd/>
            <a:tailEnd/>
          </a:ln>
        </p:spPr>
        <p:txBody>
          <a:bodyPr vert="horz" wrap="square" lIns="98840" tIns="49421" rIns="98840" bIns="49421" numCol="1" anchor="ctr" anchorCtr="0" compatLnSpc="1">
            <a:prstTxWarp prst="textNoShape">
              <a:avLst/>
            </a:prstTxWarp>
          </a:bodyPr>
          <a:lstStyle/>
          <a:p>
            <a:pPr lvl="0"/>
            <a:r>
              <a:rPr lang="en-US" smtClean="0"/>
              <a:t>Click to edit Master title style</a:t>
            </a:r>
          </a:p>
        </p:txBody>
      </p:sp>
      <p:sp>
        <p:nvSpPr>
          <p:cNvPr id="9220" name="Rectangle 9"/>
          <p:cNvSpPr>
            <a:spLocks noGrp="1" noChangeArrowheads="1"/>
          </p:cNvSpPr>
          <p:nvPr>
            <p:ph type="body" idx="1"/>
          </p:nvPr>
        </p:nvSpPr>
        <p:spPr bwMode="auto">
          <a:xfrm>
            <a:off x="617538" y="2330450"/>
            <a:ext cx="8886825" cy="5006975"/>
          </a:xfrm>
          <a:prstGeom prst="rect">
            <a:avLst/>
          </a:prstGeom>
          <a:noFill/>
          <a:ln w="9525" algn="ctr">
            <a:noFill/>
            <a:miter lim="800000"/>
            <a:headEnd/>
            <a:tailEnd/>
          </a:ln>
        </p:spPr>
        <p:txBody>
          <a:bodyPr vert="horz" wrap="square" lIns="98840" tIns="49421" rIns="98840" bIns="4942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5610" name="Rectangle 10"/>
          <p:cNvSpPr>
            <a:spLocks noGrp="1" noChangeArrowheads="1"/>
          </p:cNvSpPr>
          <p:nvPr>
            <p:ph type="dt" sz="half" idx="2"/>
          </p:nvPr>
        </p:nvSpPr>
        <p:spPr bwMode="auto">
          <a:xfrm>
            <a:off x="49371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eaLnBrk="0" hangingPunct="0">
              <a:defRPr sz="1100" i="0"/>
            </a:lvl1pPr>
          </a:lstStyle>
          <a:p>
            <a:pPr>
              <a:defRPr/>
            </a:pPr>
            <a:endParaRPr lang="en-US"/>
          </a:p>
        </p:txBody>
      </p:sp>
      <p:sp>
        <p:nvSpPr>
          <p:cNvPr id="665611" name="Rectangle 11"/>
          <p:cNvSpPr>
            <a:spLocks noGrp="1" noChangeArrowheads="1"/>
          </p:cNvSpPr>
          <p:nvPr>
            <p:ph type="ftr" sz="quarter" idx="3"/>
          </p:nvPr>
        </p:nvSpPr>
        <p:spPr bwMode="auto">
          <a:xfrm>
            <a:off x="3375025" y="6911975"/>
            <a:ext cx="3125788"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ctr" eaLnBrk="0" hangingPunct="0">
              <a:defRPr sz="1100" i="0"/>
            </a:lvl1pPr>
          </a:lstStyle>
          <a:p>
            <a:pPr>
              <a:defRPr/>
            </a:pPr>
            <a:endParaRPr lang="en-US"/>
          </a:p>
        </p:txBody>
      </p:sp>
      <p:sp>
        <p:nvSpPr>
          <p:cNvPr id="665612" name="Rectangle 12"/>
          <p:cNvSpPr>
            <a:spLocks noGrp="1" noChangeArrowheads="1"/>
          </p:cNvSpPr>
          <p:nvPr>
            <p:ph type="sldNum" sz="quarter" idx="4"/>
          </p:nvPr>
        </p:nvSpPr>
        <p:spPr bwMode="auto">
          <a:xfrm>
            <a:off x="707866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r" eaLnBrk="0" hangingPunct="0">
              <a:defRPr sz="1100" i="0"/>
            </a:lvl1pPr>
          </a:lstStyle>
          <a:p>
            <a:pPr>
              <a:defRPr/>
            </a:pPr>
            <a:fld id="{315B8BC5-0E9B-41EE-AE1C-D4F8EBDF578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txStyles>
    <p:titleStyle>
      <a:lvl1pPr algn="l" defTabSz="998538" rtl="0" eaLnBrk="0" fontAlgn="base" hangingPunct="0">
        <a:spcBef>
          <a:spcPct val="0"/>
        </a:spcBef>
        <a:spcAft>
          <a:spcPct val="0"/>
        </a:spcAft>
        <a:defRPr sz="2200">
          <a:solidFill>
            <a:schemeClr val="tx2"/>
          </a:solidFill>
          <a:latin typeface="+mj-lt"/>
          <a:ea typeface="+mj-ea"/>
          <a:cs typeface="+mj-cs"/>
        </a:defRPr>
      </a:lvl1pPr>
      <a:lvl2pPr algn="l" defTabSz="998538" rtl="0" eaLnBrk="0" fontAlgn="base" hangingPunct="0">
        <a:spcBef>
          <a:spcPct val="0"/>
        </a:spcBef>
        <a:spcAft>
          <a:spcPct val="0"/>
        </a:spcAft>
        <a:defRPr sz="2200">
          <a:solidFill>
            <a:schemeClr val="tx2"/>
          </a:solidFill>
          <a:latin typeface="Arial" pitchFamily="34" charset="0"/>
        </a:defRPr>
      </a:lvl2pPr>
      <a:lvl3pPr algn="l" defTabSz="998538" rtl="0" eaLnBrk="0" fontAlgn="base" hangingPunct="0">
        <a:spcBef>
          <a:spcPct val="0"/>
        </a:spcBef>
        <a:spcAft>
          <a:spcPct val="0"/>
        </a:spcAft>
        <a:defRPr sz="2200">
          <a:solidFill>
            <a:schemeClr val="tx2"/>
          </a:solidFill>
          <a:latin typeface="Arial" pitchFamily="34" charset="0"/>
        </a:defRPr>
      </a:lvl3pPr>
      <a:lvl4pPr algn="l" defTabSz="998538" rtl="0" eaLnBrk="0" fontAlgn="base" hangingPunct="0">
        <a:spcBef>
          <a:spcPct val="0"/>
        </a:spcBef>
        <a:spcAft>
          <a:spcPct val="0"/>
        </a:spcAft>
        <a:defRPr sz="2200">
          <a:solidFill>
            <a:schemeClr val="tx2"/>
          </a:solidFill>
          <a:latin typeface="Arial" pitchFamily="34" charset="0"/>
        </a:defRPr>
      </a:lvl4pPr>
      <a:lvl5pPr algn="l" defTabSz="998538" rtl="0" eaLnBrk="0" fontAlgn="base" hangingPunct="0">
        <a:spcBef>
          <a:spcPct val="0"/>
        </a:spcBef>
        <a:spcAft>
          <a:spcPct val="0"/>
        </a:spcAft>
        <a:defRPr sz="2200">
          <a:solidFill>
            <a:schemeClr val="tx2"/>
          </a:solidFill>
          <a:latin typeface="Arial" pitchFamily="34" charset="0"/>
        </a:defRPr>
      </a:lvl5pPr>
      <a:lvl6pPr marL="457200" algn="l" defTabSz="998538" rtl="0" fontAlgn="base">
        <a:spcBef>
          <a:spcPct val="0"/>
        </a:spcBef>
        <a:spcAft>
          <a:spcPct val="0"/>
        </a:spcAft>
        <a:defRPr sz="2200">
          <a:solidFill>
            <a:schemeClr val="tx2"/>
          </a:solidFill>
          <a:latin typeface="Arial" pitchFamily="34" charset="0"/>
        </a:defRPr>
      </a:lvl6pPr>
      <a:lvl7pPr marL="914400" algn="l" defTabSz="998538" rtl="0" fontAlgn="base">
        <a:spcBef>
          <a:spcPct val="0"/>
        </a:spcBef>
        <a:spcAft>
          <a:spcPct val="0"/>
        </a:spcAft>
        <a:defRPr sz="2200">
          <a:solidFill>
            <a:schemeClr val="tx2"/>
          </a:solidFill>
          <a:latin typeface="Arial" pitchFamily="34" charset="0"/>
        </a:defRPr>
      </a:lvl7pPr>
      <a:lvl8pPr marL="1371600" algn="l" defTabSz="998538" rtl="0" fontAlgn="base">
        <a:spcBef>
          <a:spcPct val="0"/>
        </a:spcBef>
        <a:spcAft>
          <a:spcPct val="0"/>
        </a:spcAft>
        <a:defRPr sz="2200">
          <a:solidFill>
            <a:schemeClr val="tx2"/>
          </a:solidFill>
          <a:latin typeface="Arial" pitchFamily="34" charset="0"/>
        </a:defRPr>
      </a:lvl8pPr>
      <a:lvl9pPr marL="1828800" algn="l" defTabSz="998538" rtl="0" fontAlgn="base">
        <a:spcBef>
          <a:spcPct val="0"/>
        </a:spcBef>
        <a:spcAft>
          <a:spcPct val="0"/>
        </a:spcAft>
        <a:defRPr sz="2200">
          <a:solidFill>
            <a:schemeClr val="tx2"/>
          </a:solidFill>
          <a:latin typeface="Arial" pitchFamily="34" charset="0"/>
        </a:defRPr>
      </a:lvl9pPr>
    </p:titleStyle>
    <p:bodyStyle>
      <a:lvl1pPr marL="374650" indent="-374650" algn="l" defTabSz="998538" rtl="0" eaLnBrk="0" fontAlgn="base" hangingPunct="0">
        <a:spcBef>
          <a:spcPct val="20000"/>
        </a:spcBef>
        <a:spcAft>
          <a:spcPct val="0"/>
        </a:spcAft>
        <a:buFont typeface="Arial" pitchFamily="34" charset="0"/>
        <a:buChar char="&gt;"/>
        <a:defRPr sz="2000">
          <a:solidFill>
            <a:schemeClr val="tx1"/>
          </a:solidFill>
          <a:latin typeface="+mn-lt"/>
          <a:ea typeface="+mn-ea"/>
          <a:cs typeface="+mn-cs"/>
        </a:defRPr>
      </a:lvl1pPr>
      <a:lvl2pPr marL="809625" indent="-311150" algn="l" defTabSz="998538" rtl="0" eaLnBrk="0" fontAlgn="base" hangingPunct="0">
        <a:spcBef>
          <a:spcPct val="20000"/>
        </a:spcBef>
        <a:spcAft>
          <a:spcPct val="0"/>
        </a:spcAft>
        <a:buFont typeface="Arial" pitchFamily="34" charset="0"/>
        <a:buChar char="&gt;"/>
        <a:defRPr sz="1700">
          <a:solidFill>
            <a:schemeClr val="tx1"/>
          </a:solidFill>
          <a:latin typeface="+mn-lt"/>
        </a:defRPr>
      </a:lvl2pPr>
      <a:lvl3pPr marL="1247775" indent="-249238" algn="l" defTabSz="998538" rtl="0" eaLnBrk="0" fontAlgn="base" hangingPunct="0">
        <a:spcBef>
          <a:spcPct val="20000"/>
        </a:spcBef>
        <a:spcAft>
          <a:spcPct val="0"/>
        </a:spcAft>
        <a:buFont typeface="Arial" pitchFamily="34" charset="0"/>
        <a:buChar char="&gt;"/>
        <a:defRPr sz="1600">
          <a:solidFill>
            <a:schemeClr val="tx1"/>
          </a:solidFill>
          <a:latin typeface="+mn-lt"/>
        </a:defRPr>
      </a:lvl3pPr>
      <a:lvl4pPr marL="1746250" indent="-249238" algn="l" defTabSz="998538" rtl="0" eaLnBrk="0" fontAlgn="base" hangingPunct="0">
        <a:spcBef>
          <a:spcPct val="20000"/>
        </a:spcBef>
        <a:spcAft>
          <a:spcPct val="0"/>
        </a:spcAft>
        <a:buFont typeface="Arial" pitchFamily="34" charset="0"/>
        <a:buChar char="&gt;"/>
        <a:defRPr sz="1300">
          <a:solidFill>
            <a:schemeClr val="tx1"/>
          </a:solidFill>
          <a:latin typeface="+mn-lt"/>
        </a:defRPr>
      </a:lvl4pPr>
      <a:lvl5pPr marL="2241550" indent="-246063" algn="l" defTabSz="998538" rtl="0" eaLnBrk="0" fontAlgn="base" hangingPunct="0">
        <a:spcBef>
          <a:spcPct val="20000"/>
        </a:spcBef>
        <a:spcAft>
          <a:spcPct val="0"/>
        </a:spcAft>
        <a:buFont typeface="Arial" pitchFamily="34" charset="0"/>
        <a:buChar char="&gt;"/>
        <a:defRPr sz="1300">
          <a:solidFill>
            <a:schemeClr val="tx1"/>
          </a:solidFill>
          <a:latin typeface="+mn-lt"/>
        </a:defRPr>
      </a:lvl5pPr>
      <a:lvl6pPr marL="2698750" indent="-246063" algn="l" defTabSz="998538" rtl="0" fontAlgn="base">
        <a:spcBef>
          <a:spcPct val="20000"/>
        </a:spcBef>
        <a:spcAft>
          <a:spcPct val="0"/>
        </a:spcAft>
        <a:buFont typeface="Arial" pitchFamily="34" charset="0"/>
        <a:buChar char="&gt;"/>
        <a:defRPr sz="1300">
          <a:solidFill>
            <a:schemeClr val="tx1"/>
          </a:solidFill>
          <a:latin typeface="+mn-lt"/>
        </a:defRPr>
      </a:lvl6pPr>
      <a:lvl7pPr marL="3155950" indent="-246063" algn="l" defTabSz="998538" rtl="0" fontAlgn="base">
        <a:spcBef>
          <a:spcPct val="20000"/>
        </a:spcBef>
        <a:spcAft>
          <a:spcPct val="0"/>
        </a:spcAft>
        <a:buFont typeface="Arial" pitchFamily="34" charset="0"/>
        <a:buChar char="&gt;"/>
        <a:defRPr sz="1300">
          <a:solidFill>
            <a:schemeClr val="tx1"/>
          </a:solidFill>
          <a:latin typeface="+mn-lt"/>
        </a:defRPr>
      </a:lvl7pPr>
      <a:lvl8pPr marL="3613150" indent="-246063" algn="l" defTabSz="998538" rtl="0" fontAlgn="base">
        <a:spcBef>
          <a:spcPct val="20000"/>
        </a:spcBef>
        <a:spcAft>
          <a:spcPct val="0"/>
        </a:spcAft>
        <a:buFont typeface="Arial" pitchFamily="34" charset="0"/>
        <a:buChar char="&gt;"/>
        <a:defRPr sz="1300">
          <a:solidFill>
            <a:schemeClr val="tx1"/>
          </a:solidFill>
          <a:latin typeface="+mn-lt"/>
        </a:defRPr>
      </a:lvl8pPr>
      <a:lvl9pPr marL="4070350" indent="-246063" algn="l" defTabSz="998538" rtl="0" fontAlgn="base">
        <a:spcBef>
          <a:spcPct val="20000"/>
        </a:spcBef>
        <a:spcAft>
          <a:spcPct val="0"/>
        </a:spcAft>
        <a:buFont typeface="Arial" pitchFamily="34" charset="0"/>
        <a:buChar char="&gt;"/>
        <a:defRPr sz="1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66CCFF"/>
        </a:solidFill>
        <a:effectLst/>
      </p:bgPr>
    </p:bg>
    <p:spTree>
      <p:nvGrpSpPr>
        <p:cNvPr id="1" name=""/>
        <p:cNvGrpSpPr/>
        <p:nvPr/>
      </p:nvGrpSpPr>
      <p:grpSpPr>
        <a:xfrm>
          <a:off x="0" y="0"/>
          <a:ext cx="0" cy="0"/>
          <a:chOff x="0" y="0"/>
          <a:chExt cx="0" cy="0"/>
        </a:xfrm>
      </p:grpSpPr>
      <p:pic>
        <p:nvPicPr>
          <p:cNvPr id="10242" name="Picture 8" descr="greegtemp"/>
          <p:cNvPicPr>
            <a:picLocks noChangeAspect="1" noChangeArrowheads="1"/>
          </p:cNvPicPr>
          <p:nvPr/>
        </p:nvPicPr>
        <p:blipFill>
          <a:blip r:embed="rId13" cstate="print"/>
          <a:srcRect/>
          <a:stretch>
            <a:fillRect/>
          </a:stretch>
        </p:blipFill>
        <p:spPr bwMode="auto">
          <a:xfrm>
            <a:off x="0" y="0"/>
            <a:ext cx="9875838" cy="7589838"/>
          </a:xfrm>
          <a:prstGeom prst="rect">
            <a:avLst/>
          </a:prstGeom>
          <a:noFill/>
          <a:ln w="9525">
            <a:noFill/>
            <a:miter lim="800000"/>
            <a:headEnd/>
            <a:tailEnd/>
          </a:ln>
        </p:spPr>
      </p:pic>
      <p:sp>
        <p:nvSpPr>
          <p:cNvPr id="10243" name="Rectangle 2"/>
          <p:cNvSpPr>
            <a:spLocks noGrp="1" noChangeArrowheads="1"/>
          </p:cNvSpPr>
          <p:nvPr>
            <p:ph type="title"/>
          </p:nvPr>
        </p:nvSpPr>
        <p:spPr bwMode="auto">
          <a:xfrm>
            <a:off x="617538" y="1011238"/>
            <a:ext cx="8886825" cy="1265237"/>
          </a:xfrm>
          <a:prstGeom prst="rect">
            <a:avLst/>
          </a:prstGeom>
          <a:noFill/>
          <a:ln w="9525" algn="ctr">
            <a:noFill/>
            <a:miter lim="800000"/>
            <a:headEnd/>
            <a:tailEnd/>
          </a:ln>
        </p:spPr>
        <p:txBody>
          <a:bodyPr vert="horz" wrap="square" lIns="98840" tIns="49421" rIns="98840" bIns="49421" numCol="1" anchor="ctr" anchorCtr="0" compatLnSpc="1">
            <a:prstTxWarp prst="textNoShape">
              <a:avLst/>
            </a:prstTxWarp>
          </a:bodyPr>
          <a:lstStyle/>
          <a:p>
            <a:pPr lvl="0"/>
            <a:r>
              <a:rPr lang="en-US" smtClean="0"/>
              <a:t>Click to edit Master title style</a:t>
            </a:r>
          </a:p>
        </p:txBody>
      </p:sp>
      <p:sp>
        <p:nvSpPr>
          <p:cNvPr id="10244" name="Rectangle 3"/>
          <p:cNvSpPr>
            <a:spLocks noGrp="1" noChangeArrowheads="1"/>
          </p:cNvSpPr>
          <p:nvPr>
            <p:ph type="body" idx="1"/>
          </p:nvPr>
        </p:nvSpPr>
        <p:spPr bwMode="auto">
          <a:xfrm>
            <a:off x="617538" y="2330450"/>
            <a:ext cx="8886825" cy="5006975"/>
          </a:xfrm>
          <a:prstGeom prst="rect">
            <a:avLst/>
          </a:prstGeom>
          <a:noFill/>
          <a:ln w="9525" algn="ctr">
            <a:noFill/>
            <a:miter lim="800000"/>
            <a:headEnd/>
            <a:tailEnd/>
          </a:ln>
        </p:spPr>
        <p:txBody>
          <a:bodyPr vert="horz" wrap="square" lIns="98840" tIns="49421" rIns="98840" bIns="4942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88132" name="Rectangle 4"/>
          <p:cNvSpPr>
            <a:spLocks noGrp="1" noChangeArrowheads="1"/>
          </p:cNvSpPr>
          <p:nvPr>
            <p:ph type="dt" sz="half" idx="2"/>
          </p:nvPr>
        </p:nvSpPr>
        <p:spPr bwMode="auto">
          <a:xfrm>
            <a:off x="49371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eaLnBrk="0" hangingPunct="0">
              <a:defRPr sz="1100" i="0"/>
            </a:lvl1pPr>
          </a:lstStyle>
          <a:p>
            <a:pPr>
              <a:defRPr/>
            </a:pPr>
            <a:endParaRPr lang="en-US"/>
          </a:p>
        </p:txBody>
      </p:sp>
      <p:sp>
        <p:nvSpPr>
          <p:cNvPr id="688133" name="Rectangle 5"/>
          <p:cNvSpPr>
            <a:spLocks noGrp="1" noChangeArrowheads="1"/>
          </p:cNvSpPr>
          <p:nvPr>
            <p:ph type="ftr" sz="quarter" idx="3"/>
          </p:nvPr>
        </p:nvSpPr>
        <p:spPr bwMode="auto">
          <a:xfrm>
            <a:off x="3375025" y="6911975"/>
            <a:ext cx="3125788"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ctr" eaLnBrk="0" hangingPunct="0">
              <a:defRPr sz="1100" i="0"/>
            </a:lvl1pPr>
          </a:lstStyle>
          <a:p>
            <a:pPr>
              <a:defRPr/>
            </a:pPr>
            <a:endParaRPr lang="en-US"/>
          </a:p>
        </p:txBody>
      </p:sp>
      <p:sp>
        <p:nvSpPr>
          <p:cNvPr id="688134" name="Rectangle 6"/>
          <p:cNvSpPr>
            <a:spLocks noGrp="1" noChangeArrowheads="1"/>
          </p:cNvSpPr>
          <p:nvPr>
            <p:ph type="sldNum" sz="quarter" idx="4"/>
          </p:nvPr>
        </p:nvSpPr>
        <p:spPr bwMode="auto">
          <a:xfrm>
            <a:off x="707866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r" eaLnBrk="0" hangingPunct="0">
              <a:defRPr sz="1100" i="0"/>
            </a:lvl1pPr>
          </a:lstStyle>
          <a:p>
            <a:pPr>
              <a:defRPr/>
            </a:pPr>
            <a:fld id="{E4FB9DAC-8B79-417B-94D8-8EC0EBAC9C1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540" r:id="rId1"/>
    <p:sldLayoutId id="2147485541" r:id="rId2"/>
    <p:sldLayoutId id="2147485542" r:id="rId3"/>
    <p:sldLayoutId id="2147485543" r:id="rId4"/>
    <p:sldLayoutId id="2147485544" r:id="rId5"/>
    <p:sldLayoutId id="2147485545" r:id="rId6"/>
    <p:sldLayoutId id="2147485546" r:id="rId7"/>
    <p:sldLayoutId id="2147485547" r:id="rId8"/>
    <p:sldLayoutId id="2147485548" r:id="rId9"/>
    <p:sldLayoutId id="2147485549" r:id="rId10"/>
    <p:sldLayoutId id="2147485550" r:id="rId11"/>
  </p:sldLayoutIdLst>
  <p:txStyles>
    <p:titleStyle>
      <a:lvl1pPr algn="l" defTabSz="998538" rtl="0" eaLnBrk="0" fontAlgn="base" hangingPunct="0">
        <a:spcBef>
          <a:spcPct val="0"/>
        </a:spcBef>
        <a:spcAft>
          <a:spcPct val="0"/>
        </a:spcAft>
        <a:defRPr sz="2200">
          <a:solidFill>
            <a:schemeClr val="tx2"/>
          </a:solidFill>
          <a:latin typeface="+mj-lt"/>
          <a:ea typeface="+mj-ea"/>
          <a:cs typeface="+mj-cs"/>
        </a:defRPr>
      </a:lvl1pPr>
      <a:lvl2pPr algn="l" defTabSz="998538" rtl="0" eaLnBrk="0" fontAlgn="base" hangingPunct="0">
        <a:spcBef>
          <a:spcPct val="0"/>
        </a:spcBef>
        <a:spcAft>
          <a:spcPct val="0"/>
        </a:spcAft>
        <a:defRPr sz="2200">
          <a:solidFill>
            <a:schemeClr val="tx2"/>
          </a:solidFill>
          <a:latin typeface="Arial" pitchFamily="34" charset="0"/>
        </a:defRPr>
      </a:lvl2pPr>
      <a:lvl3pPr algn="l" defTabSz="998538" rtl="0" eaLnBrk="0" fontAlgn="base" hangingPunct="0">
        <a:spcBef>
          <a:spcPct val="0"/>
        </a:spcBef>
        <a:spcAft>
          <a:spcPct val="0"/>
        </a:spcAft>
        <a:defRPr sz="2200">
          <a:solidFill>
            <a:schemeClr val="tx2"/>
          </a:solidFill>
          <a:latin typeface="Arial" pitchFamily="34" charset="0"/>
        </a:defRPr>
      </a:lvl3pPr>
      <a:lvl4pPr algn="l" defTabSz="998538" rtl="0" eaLnBrk="0" fontAlgn="base" hangingPunct="0">
        <a:spcBef>
          <a:spcPct val="0"/>
        </a:spcBef>
        <a:spcAft>
          <a:spcPct val="0"/>
        </a:spcAft>
        <a:defRPr sz="2200">
          <a:solidFill>
            <a:schemeClr val="tx2"/>
          </a:solidFill>
          <a:latin typeface="Arial" pitchFamily="34" charset="0"/>
        </a:defRPr>
      </a:lvl4pPr>
      <a:lvl5pPr algn="l" defTabSz="998538" rtl="0" eaLnBrk="0" fontAlgn="base" hangingPunct="0">
        <a:spcBef>
          <a:spcPct val="0"/>
        </a:spcBef>
        <a:spcAft>
          <a:spcPct val="0"/>
        </a:spcAft>
        <a:defRPr sz="2200">
          <a:solidFill>
            <a:schemeClr val="tx2"/>
          </a:solidFill>
          <a:latin typeface="Arial" pitchFamily="34" charset="0"/>
        </a:defRPr>
      </a:lvl5pPr>
      <a:lvl6pPr marL="457200" algn="l" defTabSz="998538" rtl="0" fontAlgn="base">
        <a:spcBef>
          <a:spcPct val="0"/>
        </a:spcBef>
        <a:spcAft>
          <a:spcPct val="0"/>
        </a:spcAft>
        <a:defRPr sz="2200">
          <a:solidFill>
            <a:schemeClr val="tx2"/>
          </a:solidFill>
          <a:latin typeface="Arial" pitchFamily="34" charset="0"/>
        </a:defRPr>
      </a:lvl6pPr>
      <a:lvl7pPr marL="914400" algn="l" defTabSz="998538" rtl="0" fontAlgn="base">
        <a:spcBef>
          <a:spcPct val="0"/>
        </a:spcBef>
        <a:spcAft>
          <a:spcPct val="0"/>
        </a:spcAft>
        <a:defRPr sz="2200">
          <a:solidFill>
            <a:schemeClr val="tx2"/>
          </a:solidFill>
          <a:latin typeface="Arial" pitchFamily="34" charset="0"/>
        </a:defRPr>
      </a:lvl7pPr>
      <a:lvl8pPr marL="1371600" algn="l" defTabSz="998538" rtl="0" fontAlgn="base">
        <a:spcBef>
          <a:spcPct val="0"/>
        </a:spcBef>
        <a:spcAft>
          <a:spcPct val="0"/>
        </a:spcAft>
        <a:defRPr sz="2200">
          <a:solidFill>
            <a:schemeClr val="tx2"/>
          </a:solidFill>
          <a:latin typeface="Arial" pitchFamily="34" charset="0"/>
        </a:defRPr>
      </a:lvl8pPr>
      <a:lvl9pPr marL="1828800" algn="l" defTabSz="998538" rtl="0" fontAlgn="base">
        <a:spcBef>
          <a:spcPct val="0"/>
        </a:spcBef>
        <a:spcAft>
          <a:spcPct val="0"/>
        </a:spcAft>
        <a:defRPr sz="2200">
          <a:solidFill>
            <a:schemeClr val="tx2"/>
          </a:solidFill>
          <a:latin typeface="Arial" pitchFamily="34" charset="0"/>
        </a:defRPr>
      </a:lvl9pPr>
    </p:titleStyle>
    <p:bodyStyle>
      <a:lvl1pPr marL="374650" indent="-374650" algn="l" defTabSz="998538" rtl="0" eaLnBrk="0" fontAlgn="base" hangingPunct="0">
        <a:spcBef>
          <a:spcPct val="20000"/>
        </a:spcBef>
        <a:spcAft>
          <a:spcPct val="0"/>
        </a:spcAft>
        <a:buFont typeface="Arial" pitchFamily="34" charset="0"/>
        <a:buChar char="&gt;"/>
        <a:defRPr sz="2000">
          <a:solidFill>
            <a:schemeClr val="tx1"/>
          </a:solidFill>
          <a:latin typeface="+mn-lt"/>
          <a:ea typeface="+mn-ea"/>
          <a:cs typeface="+mn-cs"/>
        </a:defRPr>
      </a:lvl1pPr>
      <a:lvl2pPr marL="809625" indent="-311150" algn="l" defTabSz="998538" rtl="0" eaLnBrk="0" fontAlgn="base" hangingPunct="0">
        <a:spcBef>
          <a:spcPct val="20000"/>
        </a:spcBef>
        <a:spcAft>
          <a:spcPct val="0"/>
        </a:spcAft>
        <a:buFont typeface="Arial" pitchFamily="34" charset="0"/>
        <a:buChar char="&gt;"/>
        <a:defRPr sz="1700">
          <a:solidFill>
            <a:schemeClr val="tx1"/>
          </a:solidFill>
          <a:latin typeface="+mn-lt"/>
        </a:defRPr>
      </a:lvl2pPr>
      <a:lvl3pPr marL="1247775" indent="-249238" algn="l" defTabSz="998538" rtl="0" eaLnBrk="0" fontAlgn="base" hangingPunct="0">
        <a:spcBef>
          <a:spcPct val="20000"/>
        </a:spcBef>
        <a:spcAft>
          <a:spcPct val="0"/>
        </a:spcAft>
        <a:buFont typeface="Arial" pitchFamily="34" charset="0"/>
        <a:buChar char="&gt;"/>
        <a:defRPr sz="1600">
          <a:solidFill>
            <a:schemeClr val="tx1"/>
          </a:solidFill>
          <a:latin typeface="+mn-lt"/>
        </a:defRPr>
      </a:lvl3pPr>
      <a:lvl4pPr marL="1746250" indent="-249238" algn="l" defTabSz="998538" rtl="0" eaLnBrk="0" fontAlgn="base" hangingPunct="0">
        <a:spcBef>
          <a:spcPct val="20000"/>
        </a:spcBef>
        <a:spcAft>
          <a:spcPct val="0"/>
        </a:spcAft>
        <a:buFont typeface="Arial" pitchFamily="34" charset="0"/>
        <a:buChar char="&gt;"/>
        <a:defRPr sz="1300">
          <a:solidFill>
            <a:schemeClr val="tx1"/>
          </a:solidFill>
          <a:latin typeface="+mn-lt"/>
        </a:defRPr>
      </a:lvl4pPr>
      <a:lvl5pPr marL="2241550" indent="-246063" algn="l" defTabSz="998538" rtl="0" eaLnBrk="0" fontAlgn="base" hangingPunct="0">
        <a:spcBef>
          <a:spcPct val="20000"/>
        </a:spcBef>
        <a:spcAft>
          <a:spcPct val="0"/>
        </a:spcAft>
        <a:buFont typeface="Arial" pitchFamily="34" charset="0"/>
        <a:buChar char="&gt;"/>
        <a:defRPr sz="1300">
          <a:solidFill>
            <a:schemeClr val="tx1"/>
          </a:solidFill>
          <a:latin typeface="+mn-lt"/>
        </a:defRPr>
      </a:lvl5pPr>
      <a:lvl6pPr marL="2698750" indent="-246063" algn="l" defTabSz="998538" rtl="0" fontAlgn="base">
        <a:spcBef>
          <a:spcPct val="20000"/>
        </a:spcBef>
        <a:spcAft>
          <a:spcPct val="0"/>
        </a:spcAft>
        <a:buFont typeface="Arial" pitchFamily="34" charset="0"/>
        <a:buChar char="&gt;"/>
        <a:defRPr sz="1300">
          <a:solidFill>
            <a:schemeClr val="tx1"/>
          </a:solidFill>
          <a:latin typeface="+mn-lt"/>
        </a:defRPr>
      </a:lvl6pPr>
      <a:lvl7pPr marL="3155950" indent="-246063" algn="l" defTabSz="998538" rtl="0" fontAlgn="base">
        <a:spcBef>
          <a:spcPct val="20000"/>
        </a:spcBef>
        <a:spcAft>
          <a:spcPct val="0"/>
        </a:spcAft>
        <a:buFont typeface="Arial" pitchFamily="34" charset="0"/>
        <a:buChar char="&gt;"/>
        <a:defRPr sz="1300">
          <a:solidFill>
            <a:schemeClr val="tx1"/>
          </a:solidFill>
          <a:latin typeface="+mn-lt"/>
        </a:defRPr>
      </a:lvl7pPr>
      <a:lvl8pPr marL="3613150" indent="-246063" algn="l" defTabSz="998538" rtl="0" fontAlgn="base">
        <a:spcBef>
          <a:spcPct val="20000"/>
        </a:spcBef>
        <a:spcAft>
          <a:spcPct val="0"/>
        </a:spcAft>
        <a:buFont typeface="Arial" pitchFamily="34" charset="0"/>
        <a:buChar char="&gt;"/>
        <a:defRPr sz="1300">
          <a:solidFill>
            <a:schemeClr val="tx1"/>
          </a:solidFill>
          <a:latin typeface="+mn-lt"/>
        </a:defRPr>
      </a:lvl8pPr>
      <a:lvl9pPr marL="4070350" indent="-246063" algn="l" defTabSz="998538" rtl="0" fontAlgn="base">
        <a:spcBef>
          <a:spcPct val="20000"/>
        </a:spcBef>
        <a:spcAft>
          <a:spcPct val="0"/>
        </a:spcAft>
        <a:buFont typeface="Arial" pitchFamily="34" charset="0"/>
        <a:buChar char="&gt;"/>
        <a:defRPr sz="1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66CCFF"/>
        </a:solidFill>
        <a:effectLst/>
      </p:bgPr>
    </p:bg>
    <p:spTree>
      <p:nvGrpSpPr>
        <p:cNvPr id="1" name=""/>
        <p:cNvGrpSpPr/>
        <p:nvPr/>
      </p:nvGrpSpPr>
      <p:grpSpPr>
        <a:xfrm>
          <a:off x="0" y="0"/>
          <a:ext cx="0" cy="0"/>
          <a:chOff x="0" y="0"/>
          <a:chExt cx="0" cy="0"/>
        </a:xfrm>
      </p:grpSpPr>
      <p:pic>
        <p:nvPicPr>
          <p:cNvPr id="11266" name="Picture 8" descr="Yellowtemp"/>
          <p:cNvPicPr>
            <a:picLocks noChangeAspect="1" noChangeArrowheads="1"/>
          </p:cNvPicPr>
          <p:nvPr/>
        </p:nvPicPr>
        <p:blipFill>
          <a:blip r:embed="rId13" cstate="print"/>
          <a:srcRect/>
          <a:stretch>
            <a:fillRect/>
          </a:stretch>
        </p:blipFill>
        <p:spPr bwMode="auto">
          <a:xfrm>
            <a:off x="0" y="0"/>
            <a:ext cx="9875838" cy="7589838"/>
          </a:xfrm>
          <a:prstGeom prst="rect">
            <a:avLst/>
          </a:prstGeom>
          <a:noFill/>
          <a:ln w="9525">
            <a:noFill/>
            <a:miter lim="800000"/>
            <a:headEnd/>
            <a:tailEnd/>
          </a:ln>
        </p:spPr>
      </p:pic>
      <p:sp>
        <p:nvSpPr>
          <p:cNvPr id="11267" name="Rectangle 2"/>
          <p:cNvSpPr>
            <a:spLocks noGrp="1" noChangeArrowheads="1"/>
          </p:cNvSpPr>
          <p:nvPr>
            <p:ph type="title"/>
          </p:nvPr>
        </p:nvSpPr>
        <p:spPr bwMode="auto">
          <a:xfrm>
            <a:off x="617538" y="987425"/>
            <a:ext cx="8886825" cy="1265238"/>
          </a:xfrm>
          <a:prstGeom prst="rect">
            <a:avLst/>
          </a:prstGeom>
          <a:noFill/>
          <a:ln w="9525" algn="ctr">
            <a:noFill/>
            <a:miter lim="800000"/>
            <a:headEnd/>
            <a:tailEnd/>
          </a:ln>
        </p:spPr>
        <p:txBody>
          <a:bodyPr vert="horz" wrap="square" lIns="98840" tIns="49421" rIns="98840" bIns="49421" numCol="1" anchor="ctr" anchorCtr="0" compatLnSpc="1">
            <a:prstTxWarp prst="textNoShape">
              <a:avLst/>
            </a:prstTxWarp>
          </a:bodyPr>
          <a:lstStyle/>
          <a:p>
            <a:pPr lvl="0"/>
            <a:r>
              <a:rPr lang="en-US" smtClean="0"/>
              <a:t>Click to edit Master title style</a:t>
            </a:r>
          </a:p>
        </p:txBody>
      </p:sp>
      <p:sp>
        <p:nvSpPr>
          <p:cNvPr id="11268" name="Rectangle 3"/>
          <p:cNvSpPr>
            <a:spLocks noGrp="1" noChangeArrowheads="1"/>
          </p:cNvSpPr>
          <p:nvPr>
            <p:ph type="body" idx="1"/>
          </p:nvPr>
        </p:nvSpPr>
        <p:spPr bwMode="auto">
          <a:xfrm>
            <a:off x="617538" y="2454275"/>
            <a:ext cx="8886825" cy="5008563"/>
          </a:xfrm>
          <a:prstGeom prst="rect">
            <a:avLst/>
          </a:prstGeom>
          <a:noFill/>
          <a:ln w="9525" algn="ctr">
            <a:noFill/>
            <a:miter lim="800000"/>
            <a:headEnd/>
            <a:tailEnd/>
          </a:ln>
        </p:spPr>
        <p:txBody>
          <a:bodyPr vert="horz" wrap="square" lIns="98840" tIns="49421" rIns="98840" bIns="4942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02468" name="Rectangle 4"/>
          <p:cNvSpPr>
            <a:spLocks noGrp="1" noChangeArrowheads="1"/>
          </p:cNvSpPr>
          <p:nvPr>
            <p:ph type="dt" sz="half" idx="2"/>
          </p:nvPr>
        </p:nvSpPr>
        <p:spPr bwMode="auto">
          <a:xfrm>
            <a:off x="49371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eaLnBrk="0" hangingPunct="0">
              <a:defRPr sz="1100" i="0"/>
            </a:lvl1pPr>
          </a:lstStyle>
          <a:p>
            <a:pPr>
              <a:defRPr/>
            </a:pPr>
            <a:endParaRPr lang="en-US"/>
          </a:p>
        </p:txBody>
      </p:sp>
      <p:sp>
        <p:nvSpPr>
          <p:cNvPr id="702469" name="Rectangle 5"/>
          <p:cNvSpPr>
            <a:spLocks noGrp="1" noChangeArrowheads="1"/>
          </p:cNvSpPr>
          <p:nvPr>
            <p:ph type="ftr" sz="quarter" idx="3"/>
          </p:nvPr>
        </p:nvSpPr>
        <p:spPr bwMode="auto">
          <a:xfrm>
            <a:off x="3375025" y="6911975"/>
            <a:ext cx="3125788"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ctr" eaLnBrk="0" hangingPunct="0">
              <a:defRPr sz="1100" i="0"/>
            </a:lvl1pPr>
          </a:lstStyle>
          <a:p>
            <a:pPr>
              <a:defRPr/>
            </a:pPr>
            <a:endParaRPr lang="en-US"/>
          </a:p>
        </p:txBody>
      </p:sp>
      <p:sp>
        <p:nvSpPr>
          <p:cNvPr id="702470" name="Rectangle 6"/>
          <p:cNvSpPr>
            <a:spLocks noGrp="1" noChangeArrowheads="1"/>
          </p:cNvSpPr>
          <p:nvPr>
            <p:ph type="sldNum" sz="quarter" idx="4"/>
          </p:nvPr>
        </p:nvSpPr>
        <p:spPr bwMode="auto">
          <a:xfrm>
            <a:off x="7078663" y="6911975"/>
            <a:ext cx="2303462" cy="527050"/>
          </a:xfrm>
          <a:prstGeom prst="rect">
            <a:avLst/>
          </a:prstGeom>
          <a:noFill/>
          <a:ln w="9525" algn="ctr">
            <a:noFill/>
            <a:miter lim="800000"/>
            <a:headEnd/>
            <a:tailEnd/>
          </a:ln>
          <a:effectLst/>
        </p:spPr>
        <p:txBody>
          <a:bodyPr vert="horz" wrap="square" lIns="98840" tIns="49421" rIns="98840" bIns="49421" numCol="1" anchor="t" anchorCtr="0" compatLnSpc="1">
            <a:prstTxWarp prst="textNoShape">
              <a:avLst/>
            </a:prstTxWarp>
          </a:bodyPr>
          <a:lstStyle>
            <a:lvl1pPr algn="r" eaLnBrk="0" hangingPunct="0">
              <a:defRPr sz="1100" i="0"/>
            </a:lvl1pPr>
          </a:lstStyle>
          <a:p>
            <a:pPr>
              <a:defRPr/>
            </a:pPr>
            <a:fld id="{75451699-7630-4A05-ACBC-A5B838F0DB2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551" r:id="rId1"/>
    <p:sldLayoutId id="2147485552" r:id="rId2"/>
    <p:sldLayoutId id="2147485553" r:id="rId3"/>
    <p:sldLayoutId id="2147485554" r:id="rId4"/>
    <p:sldLayoutId id="2147485555" r:id="rId5"/>
    <p:sldLayoutId id="2147485556" r:id="rId6"/>
    <p:sldLayoutId id="2147485557" r:id="rId7"/>
    <p:sldLayoutId id="2147485558" r:id="rId8"/>
    <p:sldLayoutId id="2147485559" r:id="rId9"/>
    <p:sldLayoutId id="2147485560" r:id="rId10"/>
    <p:sldLayoutId id="2147485561" r:id="rId11"/>
  </p:sldLayoutIdLst>
  <p:txStyles>
    <p:titleStyle>
      <a:lvl1pPr algn="l" defTabSz="998538" rtl="0" eaLnBrk="0" fontAlgn="base" hangingPunct="0">
        <a:spcBef>
          <a:spcPct val="0"/>
        </a:spcBef>
        <a:spcAft>
          <a:spcPct val="0"/>
        </a:spcAft>
        <a:defRPr sz="2200">
          <a:solidFill>
            <a:schemeClr val="tx2"/>
          </a:solidFill>
          <a:latin typeface="+mj-lt"/>
          <a:ea typeface="+mj-ea"/>
          <a:cs typeface="+mj-cs"/>
        </a:defRPr>
      </a:lvl1pPr>
      <a:lvl2pPr algn="l" defTabSz="998538" rtl="0" eaLnBrk="0" fontAlgn="base" hangingPunct="0">
        <a:spcBef>
          <a:spcPct val="0"/>
        </a:spcBef>
        <a:spcAft>
          <a:spcPct val="0"/>
        </a:spcAft>
        <a:defRPr sz="2200">
          <a:solidFill>
            <a:schemeClr val="tx2"/>
          </a:solidFill>
          <a:latin typeface="Arial" pitchFamily="34" charset="0"/>
        </a:defRPr>
      </a:lvl2pPr>
      <a:lvl3pPr algn="l" defTabSz="998538" rtl="0" eaLnBrk="0" fontAlgn="base" hangingPunct="0">
        <a:spcBef>
          <a:spcPct val="0"/>
        </a:spcBef>
        <a:spcAft>
          <a:spcPct val="0"/>
        </a:spcAft>
        <a:defRPr sz="2200">
          <a:solidFill>
            <a:schemeClr val="tx2"/>
          </a:solidFill>
          <a:latin typeface="Arial" pitchFamily="34" charset="0"/>
        </a:defRPr>
      </a:lvl3pPr>
      <a:lvl4pPr algn="l" defTabSz="998538" rtl="0" eaLnBrk="0" fontAlgn="base" hangingPunct="0">
        <a:spcBef>
          <a:spcPct val="0"/>
        </a:spcBef>
        <a:spcAft>
          <a:spcPct val="0"/>
        </a:spcAft>
        <a:defRPr sz="2200">
          <a:solidFill>
            <a:schemeClr val="tx2"/>
          </a:solidFill>
          <a:latin typeface="Arial" pitchFamily="34" charset="0"/>
        </a:defRPr>
      </a:lvl4pPr>
      <a:lvl5pPr algn="l" defTabSz="998538" rtl="0" eaLnBrk="0" fontAlgn="base" hangingPunct="0">
        <a:spcBef>
          <a:spcPct val="0"/>
        </a:spcBef>
        <a:spcAft>
          <a:spcPct val="0"/>
        </a:spcAft>
        <a:defRPr sz="2200">
          <a:solidFill>
            <a:schemeClr val="tx2"/>
          </a:solidFill>
          <a:latin typeface="Arial" pitchFamily="34" charset="0"/>
        </a:defRPr>
      </a:lvl5pPr>
      <a:lvl6pPr marL="457200" algn="l" defTabSz="998538" rtl="0" fontAlgn="base">
        <a:spcBef>
          <a:spcPct val="0"/>
        </a:spcBef>
        <a:spcAft>
          <a:spcPct val="0"/>
        </a:spcAft>
        <a:defRPr sz="2200">
          <a:solidFill>
            <a:schemeClr val="tx2"/>
          </a:solidFill>
          <a:latin typeface="Arial" pitchFamily="34" charset="0"/>
        </a:defRPr>
      </a:lvl6pPr>
      <a:lvl7pPr marL="914400" algn="l" defTabSz="998538" rtl="0" fontAlgn="base">
        <a:spcBef>
          <a:spcPct val="0"/>
        </a:spcBef>
        <a:spcAft>
          <a:spcPct val="0"/>
        </a:spcAft>
        <a:defRPr sz="2200">
          <a:solidFill>
            <a:schemeClr val="tx2"/>
          </a:solidFill>
          <a:latin typeface="Arial" pitchFamily="34" charset="0"/>
        </a:defRPr>
      </a:lvl7pPr>
      <a:lvl8pPr marL="1371600" algn="l" defTabSz="998538" rtl="0" fontAlgn="base">
        <a:spcBef>
          <a:spcPct val="0"/>
        </a:spcBef>
        <a:spcAft>
          <a:spcPct val="0"/>
        </a:spcAft>
        <a:defRPr sz="2200">
          <a:solidFill>
            <a:schemeClr val="tx2"/>
          </a:solidFill>
          <a:latin typeface="Arial" pitchFamily="34" charset="0"/>
        </a:defRPr>
      </a:lvl8pPr>
      <a:lvl9pPr marL="1828800" algn="l" defTabSz="998538" rtl="0" fontAlgn="base">
        <a:spcBef>
          <a:spcPct val="0"/>
        </a:spcBef>
        <a:spcAft>
          <a:spcPct val="0"/>
        </a:spcAft>
        <a:defRPr sz="2200">
          <a:solidFill>
            <a:schemeClr val="tx2"/>
          </a:solidFill>
          <a:latin typeface="Arial" pitchFamily="34" charset="0"/>
        </a:defRPr>
      </a:lvl9pPr>
    </p:titleStyle>
    <p:bodyStyle>
      <a:lvl1pPr marL="374650" indent="-374650" algn="l" defTabSz="998538" rtl="0" eaLnBrk="0" fontAlgn="base" hangingPunct="0">
        <a:spcBef>
          <a:spcPct val="20000"/>
        </a:spcBef>
        <a:spcAft>
          <a:spcPct val="0"/>
        </a:spcAft>
        <a:buFont typeface="Arial" pitchFamily="34" charset="0"/>
        <a:buChar char="&gt;"/>
        <a:defRPr sz="2000">
          <a:solidFill>
            <a:schemeClr val="tx1"/>
          </a:solidFill>
          <a:latin typeface="+mn-lt"/>
          <a:ea typeface="+mn-ea"/>
          <a:cs typeface="+mn-cs"/>
        </a:defRPr>
      </a:lvl1pPr>
      <a:lvl2pPr marL="809625" indent="-311150" algn="l" defTabSz="998538" rtl="0" eaLnBrk="0" fontAlgn="base" hangingPunct="0">
        <a:spcBef>
          <a:spcPct val="20000"/>
        </a:spcBef>
        <a:spcAft>
          <a:spcPct val="0"/>
        </a:spcAft>
        <a:buFont typeface="Arial" pitchFamily="34" charset="0"/>
        <a:buChar char="&gt;"/>
        <a:defRPr sz="1700">
          <a:solidFill>
            <a:schemeClr val="tx1"/>
          </a:solidFill>
          <a:latin typeface="+mn-lt"/>
        </a:defRPr>
      </a:lvl2pPr>
      <a:lvl3pPr marL="1247775" indent="-249238" algn="l" defTabSz="998538" rtl="0" eaLnBrk="0" fontAlgn="base" hangingPunct="0">
        <a:spcBef>
          <a:spcPct val="20000"/>
        </a:spcBef>
        <a:spcAft>
          <a:spcPct val="0"/>
        </a:spcAft>
        <a:buFont typeface="Arial" pitchFamily="34" charset="0"/>
        <a:buChar char="&gt;"/>
        <a:defRPr sz="1600">
          <a:solidFill>
            <a:schemeClr val="tx1"/>
          </a:solidFill>
          <a:latin typeface="+mn-lt"/>
        </a:defRPr>
      </a:lvl3pPr>
      <a:lvl4pPr marL="1746250" indent="-249238" algn="l" defTabSz="998538" rtl="0" eaLnBrk="0" fontAlgn="base" hangingPunct="0">
        <a:spcBef>
          <a:spcPct val="20000"/>
        </a:spcBef>
        <a:spcAft>
          <a:spcPct val="0"/>
        </a:spcAft>
        <a:buFont typeface="Arial" pitchFamily="34" charset="0"/>
        <a:buChar char="&gt;"/>
        <a:defRPr sz="1300">
          <a:solidFill>
            <a:schemeClr val="tx1"/>
          </a:solidFill>
          <a:latin typeface="+mn-lt"/>
        </a:defRPr>
      </a:lvl4pPr>
      <a:lvl5pPr marL="2241550" indent="-246063" algn="l" defTabSz="998538" rtl="0" eaLnBrk="0" fontAlgn="base" hangingPunct="0">
        <a:spcBef>
          <a:spcPct val="20000"/>
        </a:spcBef>
        <a:spcAft>
          <a:spcPct val="0"/>
        </a:spcAft>
        <a:buFont typeface="Arial" pitchFamily="34" charset="0"/>
        <a:buChar char="&gt;"/>
        <a:defRPr sz="1300">
          <a:solidFill>
            <a:schemeClr val="tx1"/>
          </a:solidFill>
          <a:latin typeface="+mn-lt"/>
        </a:defRPr>
      </a:lvl5pPr>
      <a:lvl6pPr marL="2698750" indent="-246063" algn="l" defTabSz="998538" rtl="0" fontAlgn="base">
        <a:spcBef>
          <a:spcPct val="20000"/>
        </a:spcBef>
        <a:spcAft>
          <a:spcPct val="0"/>
        </a:spcAft>
        <a:buFont typeface="Arial" pitchFamily="34" charset="0"/>
        <a:buChar char="&gt;"/>
        <a:defRPr sz="1300">
          <a:solidFill>
            <a:schemeClr val="tx1"/>
          </a:solidFill>
          <a:latin typeface="+mn-lt"/>
        </a:defRPr>
      </a:lvl6pPr>
      <a:lvl7pPr marL="3155950" indent="-246063" algn="l" defTabSz="998538" rtl="0" fontAlgn="base">
        <a:spcBef>
          <a:spcPct val="20000"/>
        </a:spcBef>
        <a:spcAft>
          <a:spcPct val="0"/>
        </a:spcAft>
        <a:buFont typeface="Arial" pitchFamily="34" charset="0"/>
        <a:buChar char="&gt;"/>
        <a:defRPr sz="1300">
          <a:solidFill>
            <a:schemeClr val="tx1"/>
          </a:solidFill>
          <a:latin typeface="+mn-lt"/>
        </a:defRPr>
      </a:lvl7pPr>
      <a:lvl8pPr marL="3613150" indent="-246063" algn="l" defTabSz="998538" rtl="0" fontAlgn="base">
        <a:spcBef>
          <a:spcPct val="20000"/>
        </a:spcBef>
        <a:spcAft>
          <a:spcPct val="0"/>
        </a:spcAft>
        <a:buFont typeface="Arial" pitchFamily="34" charset="0"/>
        <a:buChar char="&gt;"/>
        <a:defRPr sz="1300">
          <a:solidFill>
            <a:schemeClr val="tx1"/>
          </a:solidFill>
          <a:latin typeface="+mn-lt"/>
        </a:defRPr>
      </a:lvl8pPr>
      <a:lvl9pPr marL="4070350" indent="-246063" algn="l" defTabSz="998538" rtl="0" fontAlgn="base">
        <a:spcBef>
          <a:spcPct val="20000"/>
        </a:spcBef>
        <a:spcAft>
          <a:spcPct val="0"/>
        </a:spcAft>
        <a:buFont typeface="Arial" pitchFamily="34" charset="0"/>
        <a:buChar char="&gt;"/>
        <a:defRPr sz="1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98562" name="Rectangle 2"/>
          <p:cNvSpPr>
            <a:spLocks noGrp="1" noChangeArrowheads="1"/>
          </p:cNvSpPr>
          <p:nvPr>
            <p:ph type="sldNum" sz="quarter" idx="4"/>
          </p:nvPr>
        </p:nvSpPr>
        <p:spPr bwMode="auto">
          <a:xfrm>
            <a:off x="204788" y="7046913"/>
            <a:ext cx="903287" cy="444500"/>
          </a:xfrm>
          <a:prstGeom prst="rect">
            <a:avLst/>
          </a:prstGeom>
          <a:noFill/>
          <a:ln w="9525">
            <a:noFill/>
            <a:miter lim="800000"/>
            <a:headEnd/>
            <a:tailEnd/>
          </a:ln>
          <a:effectLst/>
        </p:spPr>
        <p:txBody>
          <a:bodyPr vert="horz" wrap="square" lIns="99624" tIns="49812" rIns="99624" bIns="49812" numCol="1" anchor="t" anchorCtr="0" compatLnSpc="1">
            <a:prstTxWarp prst="textNoShape">
              <a:avLst/>
            </a:prstTxWarp>
          </a:bodyPr>
          <a:lstStyle>
            <a:lvl1pPr algn="ctr" eaLnBrk="1" hangingPunct="1">
              <a:defRPr i="0">
                <a:solidFill>
                  <a:schemeClr val="bg1"/>
                </a:solidFill>
              </a:defRPr>
            </a:lvl1pPr>
          </a:lstStyle>
          <a:p>
            <a:pPr>
              <a:defRPr/>
            </a:pPr>
            <a:fld id="{2C9AD121-769E-424C-988F-CF4B2C4EEF03}" type="slidenum">
              <a:rPr lang="en-US"/>
              <a:pPr>
                <a:defRPr/>
              </a:pPr>
              <a:t>‹#›</a:t>
            </a:fld>
            <a:endParaRPr lang="en-US" dirty="0"/>
          </a:p>
        </p:txBody>
      </p:sp>
      <p:sp>
        <p:nvSpPr>
          <p:cNvPr id="12291" name="Rectangle 3"/>
          <p:cNvSpPr>
            <a:spLocks noGrp="1" noChangeArrowheads="1"/>
          </p:cNvSpPr>
          <p:nvPr>
            <p:ph type="title"/>
          </p:nvPr>
        </p:nvSpPr>
        <p:spPr bwMode="auto">
          <a:xfrm>
            <a:off x="493713" y="657225"/>
            <a:ext cx="8888412" cy="941388"/>
          </a:xfrm>
          <a:prstGeom prst="rect">
            <a:avLst/>
          </a:prstGeom>
          <a:noFill/>
          <a:ln w="9525">
            <a:noFill/>
            <a:miter lim="800000"/>
            <a:headEnd/>
            <a:tailEnd/>
          </a:ln>
        </p:spPr>
        <p:txBody>
          <a:bodyPr vert="horz" wrap="square" lIns="498126" tIns="49812" rIns="99624" bIns="49812" numCol="1" anchor="t" anchorCtr="0" compatLnSpc="1">
            <a:prstTxWarp prst="textNoShape">
              <a:avLst/>
            </a:prstTxWarp>
          </a:bodyPr>
          <a:lstStyle/>
          <a:p>
            <a:pPr lvl="0"/>
            <a:r>
              <a:rPr lang="en-US" smtClean="0"/>
              <a:t>Click to edit Master title style</a:t>
            </a:r>
          </a:p>
        </p:txBody>
      </p:sp>
      <p:sp>
        <p:nvSpPr>
          <p:cNvPr id="12292" name="Rectangle 4"/>
          <p:cNvSpPr>
            <a:spLocks noGrp="1" noChangeArrowheads="1"/>
          </p:cNvSpPr>
          <p:nvPr>
            <p:ph type="body" idx="1"/>
          </p:nvPr>
        </p:nvSpPr>
        <p:spPr bwMode="auto">
          <a:xfrm>
            <a:off x="493713" y="1517650"/>
            <a:ext cx="8888412" cy="5008563"/>
          </a:xfrm>
          <a:prstGeom prst="rect">
            <a:avLst/>
          </a:prstGeom>
          <a:noFill/>
          <a:ln w="9525">
            <a:noFill/>
            <a:miter lim="800000"/>
            <a:headEnd/>
            <a:tailEnd/>
          </a:ln>
        </p:spPr>
        <p:txBody>
          <a:bodyPr vert="horz" wrap="square" lIns="99624" tIns="49812" rIns="99624" bIns="4981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498565" name="Rectangle 5"/>
          <p:cNvSpPr>
            <a:spLocks noGrp="1" noChangeArrowheads="1"/>
          </p:cNvSpPr>
          <p:nvPr>
            <p:ph type="dt" sz="half" idx="2"/>
          </p:nvPr>
        </p:nvSpPr>
        <p:spPr bwMode="auto">
          <a:xfrm>
            <a:off x="6913563" y="5565775"/>
            <a:ext cx="2305050" cy="527050"/>
          </a:xfrm>
          <a:prstGeom prst="rect">
            <a:avLst/>
          </a:prstGeom>
          <a:noFill/>
          <a:ln w="9525">
            <a:noFill/>
            <a:miter lim="800000"/>
            <a:headEnd/>
            <a:tailEnd/>
          </a:ln>
          <a:effectLst/>
        </p:spPr>
        <p:txBody>
          <a:bodyPr vert="horz" wrap="square" lIns="99624" tIns="49812" rIns="99624" bIns="49812" numCol="1" anchor="t" anchorCtr="0" compatLnSpc="1">
            <a:prstTxWarp prst="textNoShape">
              <a:avLst/>
            </a:prstTxWarp>
          </a:bodyPr>
          <a:lstStyle>
            <a:lvl1pPr eaLnBrk="1" hangingPunct="1">
              <a:defRPr sz="1600" i="0"/>
            </a:lvl1pPr>
          </a:lstStyle>
          <a:p>
            <a:pPr>
              <a:defRPr/>
            </a:pPr>
            <a:endParaRPr lang="en-US"/>
          </a:p>
        </p:txBody>
      </p:sp>
      <p:sp>
        <p:nvSpPr>
          <p:cNvPr id="2498566" name="Freeform 6"/>
          <p:cNvSpPr>
            <a:spLocks/>
          </p:cNvSpPr>
          <p:nvPr/>
        </p:nvSpPr>
        <p:spPr bwMode="auto">
          <a:xfrm>
            <a:off x="0" y="363538"/>
            <a:ext cx="9578975" cy="227012"/>
          </a:xfrm>
          <a:custGeom>
            <a:avLst/>
            <a:gdLst/>
            <a:ahLst/>
            <a:cxnLst>
              <a:cxn ang="0">
                <a:pos x="0" y="0"/>
              </a:cxn>
              <a:cxn ang="0">
                <a:pos x="5458" y="0"/>
              </a:cxn>
              <a:cxn ang="0">
                <a:pos x="5458" y="0"/>
              </a:cxn>
              <a:cxn ang="0">
                <a:pos x="5470" y="2"/>
              </a:cxn>
              <a:cxn ang="0">
                <a:pos x="5485" y="3"/>
              </a:cxn>
              <a:cxn ang="0">
                <a:pos x="5495" y="7"/>
              </a:cxn>
              <a:cxn ang="0">
                <a:pos x="5508" y="11"/>
              </a:cxn>
              <a:cxn ang="0">
                <a:pos x="5519" y="16"/>
              </a:cxn>
              <a:cxn ang="0">
                <a:pos x="5530" y="23"/>
              </a:cxn>
              <a:cxn ang="0">
                <a:pos x="5540" y="30"/>
              </a:cxn>
              <a:cxn ang="0">
                <a:pos x="5549" y="38"/>
              </a:cxn>
              <a:cxn ang="0">
                <a:pos x="5558" y="48"/>
              </a:cxn>
              <a:cxn ang="0">
                <a:pos x="5566" y="57"/>
              </a:cxn>
              <a:cxn ang="0">
                <a:pos x="5571" y="68"/>
              </a:cxn>
              <a:cxn ang="0">
                <a:pos x="5576" y="79"/>
              </a:cxn>
              <a:cxn ang="0">
                <a:pos x="5582" y="92"/>
              </a:cxn>
              <a:cxn ang="0">
                <a:pos x="5585" y="104"/>
              </a:cxn>
              <a:cxn ang="0">
                <a:pos x="5587" y="117"/>
              </a:cxn>
              <a:cxn ang="0">
                <a:pos x="5587" y="129"/>
              </a:cxn>
              <a:cxn ang="0">
                <a:pos x="0" y="129"/>
              </a:cxn>
              <a:cxn ang="0">
                <a:pos x="0" y="0"/>
              </a:cxn>
            </a:cxnLst>
            <a:rect l="0" t="0" r="r" b="b"/>
            <a:pathLst>
              <a:path w="5587" h="129">
                <a:moveTo>
                  <a:pt x="0" y="0"/>
                </a:moveTo>
                <a:lnTo>
                  <a:pt x="5458" y="0"/>
                </a:lnTo>
                <a:lnTo>
                  <a:pt x="5458" y="0"/>
                </a:lnTo>
                <a:lnTo>
                  <a:pt x="5470" y="2"/>
                </a:lnTo>
                <a:lnTo>
                  <a:pt x="5485" y="3"/>
                </a:lnTo>
                <a:lnTo>
                  <a:pt x="5495" y="7"/>
                </a:lnTo>
                <a:lnTo>
                  <a:pt x="5508" y="11"/>
                </a:lnTo>
                <a:lnTo>
                  <a:pt x="5519" y="16"/>
                </a:lnTo>
                <a:lnTo>
                  <a:pt x="5530" y="23"/>
                </a:lnTo>
                <a:lnTo>
                  <a:pt x="5540" y="30"/>
                </a:lnTo>
                <a:lnTo>
                  <a:pt x="5549" y="38"/>
                </a:lnTo>
                <a:lnTo>
                  <a:pt x="5558" y="48"/>
                </a:lnTo>
                <a:lnTo>
                  <a:pt x="5566" y="57"/>
                </a:lnTo>
                <a:lnTo>
                  <a:pt x="5571" y="68"/>
                </a:lnTo>
                <a:lnTo>
                  <a:pt x="5576" y="79"/>
                </a:lnTo>
                <a:lnTo>
                  <a:pt x="5582" y="92"/>
                </a:lnTo>
                <a:lnTo>
                  <a:pt x="5585" y="104"/>
                </a:lnTo>
                <a:lnTo>
                  <a:pt x="5587" y="117"/>
                </a:lnTo>
                <a:lnTo>
                  <a:pt x="5587" y="129"/>
                </a:lnTo>
                <a:lnTo>
                  <a:pt x="0" y="129"/>
                </a:lnTo>
                <a:lnTo>
                  <a:pt x="0" y="0"/>
                </a:lnTo>
                <a:close/>
              </a:path>
            </a:pathLst>
          </a:custGeom>
          <a:solidFill>
            <a:srgbClr val="0000FF"/>
          </a:solidFill>
          <a:ln w="9525">
            <a:noFill/>
            <a:round/>
            <a:headEnd/>
            <a:tailEnd/>
          </a:ln>
        </p:spPr>
        <p:txBody>
          <a:bodyPr/>
          <a:lstStyle/>
          <a:p>
            <a:pPr eaLnBrk="0" hangingPunct="0">
              <a:defRPr/>
            </a:pPr>
            <a:endParaRPr lang="en-US" dirty="0"/>
          </a:p>
        </p:txBody>
      </p:sp>
      <p:sp>
        <p:nvSpPr>
          <p:cNvPr id="2498567" name="Line 7"/>
          <p:cNvSpPr>
            <a:spLocks noChangeShapeType="1"/>
          </p:cNvSpPr>
          <p:nvPr/>
        </p:nvSpPr>
        <p:spPr bwMode="auto">
          <a:xfrm>
            <a:off x="9826625" y="6932613"/>
            <a:ext cx="0" cy="0"/>
          </a:xfrm>
          <a:prstGeom prst="line">
            <a:avLst/>
          </a:prstGeom>
          <a:noFill/>
          <a:ln w="11113">
            <a:solidFill>
              <a:srgbClr val="000000"/>
            </a:solidFill>
            <a:round/>
            <a:headEnd/>
            <a:tailEnd/>
          </a:ln>
        </p:spPr>
        <p:txBody>
          <a:bodyPr/>
          <a:lstStyle/>
          <a:p>
            <a:pPr eaLnBrk="0" hangingPunct="0">
              <a:defRPr/>
            </a:pPr>
            <a:endParaRPr lang="en-US" dirty="0"/>
          </a:p>
        </p:txBody>
      </p:sp>
      <p:sp>
        <p:nvSpPr>
          <p:cNvPr id="2498568" name="Line 8"/>
          <p:cNvSpPr>
            <a:spLocks noChangeShapeType="1"/>
          </p:cNvSpPr>
          <p:nvPr/>
        </p:nvSpPr>
        <p:spPr bwMode="auto">
          <a:xfrm>
            <a:off x="9826625" y="84138"/>
            <a:ext cx="0" cy="0"/>
          </a:xfrm>
          <a:prstGeom prst="line">
            <a:avLst/>
          </a:prstGeom>
          <a:noFill/>
          <a:ln w="11113">
            <a:solidFill>
              <a:srgbClr val="000000"/>
            </a:solidFill>
            <a:round/>
            <a:headEnd/>
            <a:tailEnd/>
          </a:ln>
        </p:spPr>
        <p:txBody>
          <a:bodyPr/>
          <a:lstStyle/>
          <a:p>
            <a:pPr eaLnBrk="0" hangingPunct="0">
              <a:defRPr/>
            </a:pPr>
            <a:endParaRPr lang="en-US" dirty="0"/>
          </a:p>
        </p:txBody>
      </p:sp>
      <p:sp>
        <p:nvSpPr>
          <p:cNvPr id="2498569" name="Freeform 9"/>
          <p:cNvSpPr>
            <a:spLocks/>
          </p:cNvSpPr>
          <p:nvPr/>
        </p:nvSpPr>
        <p:spPr bwMode="auto">
          <a:xfrm>
            <a:off x="555625" y="741363"/>
            <a:ext cx="266700" cy="274637"/>
          </a:xfrm>
          <a:custGeom>
            <a:avLst/>
            <a:gdLst/>
            <a:ahLst/>
            <a:cxnLst>
              <a:cxn ang="0">
                <a:pos x="238" y="119"/>
              </a:cxn>
              <a:cxn ang="0">
                <a:pos x="236" y="143"/>
              </a:cxn>
              <a:cxn ang="0">
                <a:pos x="229" y="166"/>
              </a:cxn>
              <a:cxn ang="0">
                <a:pos x="218" y="186"/>
              </a:cxn>
              <a:cxn ang="0">
                <a:pos x="203" y="204"/>
              </a:cxn>
              <a:cxn ang="0">
                <a:pos x="185" y="218"/>
              </a:cxn>
              <a:cxn ang="0">
                <a:pos x="166" y="229"/>
              </a:cxn>
              <a:cxn ang="0">
                <a:pos x="142" y="236"/>
              </a:cxn>
              <a:cxn ang="0">
                <a:pos x="119" y="238"/>
              </a:cxn>
              <a:cxn ang="0">
                <a:pos x="106" y="238"/>
              </a:cxn>
              <a:cxn ang="0">
                <a:pos x="83" y="233"/>
              </a:cxn>
              <a:cxn ang="0">
                <a:pos x="63" y="224"/>
              </a:cxn>
              <a:cxn ang="0">
                <a:pos x="43" y="211"/>
              </a:cxn>
              <a:cxn ang="0">
                <a:pos x="27" y="195"/>
              </a:cxn>
              <a:cxn ang="0">
                <a:pos x="14" y="175"/>
              </a:cxn>
              <a:cxn ang="0">
                <a:pos x="5" y="155"/>
              </a:cxn>
              <a:cxn ang="0">
                <a:pos x="0" y="132"/>
              </a:cxn>
              <a:cxn ang="0">
                <a:pos x="0" y="119"/>
              </a:cxn>
              <a:cxn ang="0">
                <a:pos x="2" y="96"/>
              </a:cxn>
              <a:cxn ang="0">
                <a:pos x="9" y="72"/>
              </a:cxn>
              <a:cxn ang="0">
                <a:pos x="20" y="53"/>
              </a:cxn>
              <a:cxn ang="0">
                <a:pos x="34" y="35"/>
              </a:cxn>
              <a:cxn ang="0">
                <a:pos x="52" y="20"/>
              </a:cxn>
              <a:cxn ang="0">
                <a:pos x="72" y="9"/>
              </a:cxn>
              <a:cxn ang="0">
                <a:pos x="95" y="2"/>
              </a:cxn>
              <a:cxn ang="0">
                <a:pos x="119" y="0"/>
              </a:cxn>
              <a:cxn ang="0">
                <a:pos x="131" y="0"/>
              </a:cxn>
              <a:cxn ang="0">
                <a:pos x="155" y="6"/>
              </a:cxn>
              <a:cxn ang="0">
                <a:pos x="175" y="15"/>
              </a:cxn>
              <a:cxn ang="0">
                <a:pos x="194" y="27"/>
              </a:cxn>
              <a:cxn ang="0">
                <a:pos x="211" y="44"/>
              </a:cxn>
              <a:cxn ang="0">
                <a:pos x="223" y="63"/>
              </a:cxn>
              <a:cxn ang="0">
                <a:pos x="232" y="83"/>
              </a:cxn>
              <a:cxn ang="0">
                <a:pos x="238" y="107"/>
              </a:cxn>
              <a:cxn ang="0">
                <a:pos x="238" y="119"/>
              </a:cxn>
            </a:cxnLst>
            <a:rect l="0" t="0" r="r" b="b"/>
            <a:pathLst>
              <a:path w="238" h="238">
                <a:moveTo>
                  <a:pt x="238" y="119"/>
                </a:moveTo>
                <a:lnTo>
                  <a:pt x="238" y="119"/>
                </a:lnTo>
                <a:lnTo>
                  <a:pt x="238" y="132"/>
                </a:lnTo>
                <a:lnTo>
                  <a:pt x="236" y="143"/>
                </a:lnTo>
                <a:lnTo>
                  <a:pt x="232" y="155"/>
                </a:lnTo>
                <a:lnTo>
                  <a:pt x="229" y="166"/>
                </a:lnTo>
                <a:lnTo>
                  <a:pt x="223" y="175"/>
                </a:lnTo>
                <a:lnTo>
                  <a:pt x="218" y="186"/>
                </a:lnTo>
                <a:lnTo>
                  <a:pt x="211" y="195"/>
                </a:lnTo>
                <a:lnTo>
                  <a:pt x="203" y="204"/>
                </a:lnTo>
                <a:lnTo>
                  <a:pt x="194" y="211"/>
                </a:lnTo>
                <a:lnTo>
                  <a:pt x="185" y="218"/>
                </a:lnTo>
                <a:lnTo>
                  <a:pt x="175" y="224"/>
                </a:lnTo>
                <a:lnTo>
                  <a:pt x="166" y="229"/>
                </a:lnTo>
                <a:lnTo>
                  <a:pt x="155" y="233"/>
                </a:lnTo>
                <a:lnTo>
                  <a:pt x="142" y="236"/>
                </a:lnTo>
                <a:lnTo>
                  <a:pt x="131" y="238"/>
                </a:lnTo>
                <a:lnTo>
                  <a:pt x="119" y="238"/>
                </a:lnTo>
                <a:lnTo>
                  <a:pt x="119" y="238"/>
                </a:lnTo>
                <a:lnTo>
                  <a:pt x="106" y="238"/>
                </a:lnTo>
                <a:lnTo>
                  <a:pt x="95" y="236"/>
                </a:lnTo>
                <a:lnTo>
                  <a:pt x="83" y="233"/>
                </a:lnTo>
                <a:lnTo>
                  <a:pt x="72" y="229"/>
                </a:lnTo>
                <a:lnTo>
                  <a:pt x="63" y="224"/>
                </a:lnTo>
                <a:lnTo>
                  <a:pt x="52" y="218"/>
                </a:lnTo>
                <a:lnTo>
                  <a:pt x="43" y="211"/>
                </a:lnTo>
                <a:lnTo>
                  <a:pt x="34" y="204"/>
                </a:lnTo>
                <a:lnTo>
                  <a:pt x="27" y="195"/>
                </a:lnTo>
                <a:lnTo>
                  <a:pt x="20" y="186"/>
                </a:lnTo>
                <a:lnTo>
                  <a:pt x="14" y="175"/>
                </a:lnTo>
                <a:lnTo>
                  <a:pt x="9" y="166"/>
                </a:lnTo>
                <a:lnTo>
                  <a:pt x="5" y="155"/>
                </a:lnTo>
                <a:lnTo>
                  <a:pt x="2" y="143"/>
                </a:lnTo>
                <a:lnTo>
                  <a:pt x="0" y="132"/>
                </a:lnTo>
                <a:lnTo>
                  <a:pt x="0" y="119"/>
                </a:lnTo>
                <a:lnTo>
                  <a:pt x="0" y="119"/>
                </a:lnTo>
                <a:lnTo>
                  <a:pt x="0" y="107"/>
                </a:lnTo>
                <a:lnTo>
                  <a:pt x="2" y="96"/>
                </a:lnTo>
                <a:lnTo>
                  <a:pt x="5" y="83"/>
                </a:lnTo>
                <a:lnTo>
                  <a:pt x="9" y="72"/>
                </a:lnTo>
                <a:lnTo>
                  <a:pt x="14" y="63"/>
                </a:lnTo>
                <a:lnTo>
                  <a:pt x="20" y="53"/>
                </a:lnTo>
                <a:lnTo>
                  <a:pt x="27" y="44"/>
                </a:lnTo>
                <a:lnTo>
                  <a:pt x="34" y="35"/>
                </a:lnTo>
                <a:lnTo>
                  <a:pt x="43" y="27"/>
                </a:lnTo>
                <a:lnTo>
                  <a:pt x="52" y="20"/>
                </a:lnTo>
                <a:lnTo>
                  <a:pt x="63" y="15"/>
                </a:lnTo>
                <a:lnTo>
                  <a:pt x="72" y="9"/>
                </a:lnTo>
                <a:lnTo>
                  <a:pt x="83" y="6"/>
                </a:lnTo>
                <a:lnTo>
                  <a:pt x="95" y="2"/>
                </a:lnTo>
                <a:lnTo>
                  <a:pt x="106" y="0"/>
                </a:lnTo>
                <a:lnTo>
                  <a:pt x="119" y="0"/>
                </a:lnTo>
                <a:lnTo>
                  <a:pt x="119" y="0"/>
                </a:lnTo>
                <a:lnTo>
                  <a:pt x="131" y="0"/>
                </a:lnTo>
                <a:lnTo>
                  <a:pt x="142" y="2"/>
                </a:lnTo>
                <a:lnTo>
                  <a:pt x="155" y="6"/>
                </a:lnTo>
                <a:lnTo>
                  <a:pt x="166" y="9"/>
                </a:lnTo>
                <a:lnTo>
                  <a:pt x="175" y="15"/>
                </a:lnTo>
                <a:lnTo>
                  <a:pt x="185" y="20"/>
                </a:lnTo>
                <a:lnTo>
                  <a:pt x="194" y="27"/>
                </a:lnTo>
                <a:lnTo>
                  <a:pt x="203" y="35"/>
                </a:lnTo>
                <a:lnTo>
                  <a:pt x="211" y="44"/>
                </a:lnTo>
                <a:lnTo>
                  <a:pt x="218" y="53"/>
                </a:lnTo>
                <a:lnTo>
                  <a:pt x="223" y="63"/>
                </a:lnTo>
                <a:lnTo>
                  <a:pt x="229" y="72"/>
                </a:lnTo>
                <a:lnTo>
                  <a:pt x="232" y="83"/>
                </a:lnTo>
                <a:lnTo>
                  <a:pt x="236" y="96"/>
                </a:lnTo>
                <a:lnTo>
                  <a:pt x="238" y="107"/>
                </a:lnTo>
                <a:lnTo>
                  <a:pt x="238" y="119"/>
                </a:lnTo>
                <a:lnTo>
                  <a:pt x="238" y="119"/>
                </a:lnTo>
                <a:close/>
              </a:path>
            </a:pathLst>
          </a:custGeom>
          <a:solidFill>
            <a:srgbClr val="FFCC00"/>
          </a:solidFill>
          <a:ln w="9525">
            <a:noFill/>
            <a:round/>
            <a:headEnd/>
            <a:tailEnd/>
          </a:ln>
        </p:spPr>
        <p:txBody>
          <a:bodyPr/>
          <a:lstStyle/>
          <a:p>
            <a:pPr eaLnBrk="0" hangingPunct="0">
              <a:defRPr/>
            </a:pPr>
            <a:endParaRPr lang="en-US" dirty="0"/>
          </a:p>
        </p:txBody>
      </p:sp>
      <p:sp>
        <p:nvSpPr>
          <p:cNvPr id="2498570" name="Freeform 10"/>
          <p:cNvSpPr>
            <a:spLocks/>
          </p:cNvSpPr>
          <p:nvPr/>
        </p:nvSpPr>
        <p:spPr bwMode="auto">
          <a:xfrm>
            <a:off x="638175" y="784225"/>
            <a:ext cx="150813" cy="177800"/>
          </a:xfrm>
          <a:custGeom>
            <a:avLst/>
            <a:gdLst/>
            <a:ahLst/>
            <a:cxnLst>
              <a:cxn ang="0">
                <a:pos x="66" y="38"/>
              </a:cxn>
              <a:cxn ang="0">
                <a:pos x="133" y="76"/>
              </a:cxn>
              <a:cxn ang="0">
                <a:pos x="66" y="115"/>
              </a:cxn>
              <a:cxn ang="0">
                <a:pos x="0" y="155"/>
              </a:cxn>
              <a:cxn ang="0">
                <a:pos x="0" y="78"/>
              </a:cxn>
              <a:cxn ang="0">
                <a:pos x="0" y="0"/>
              </a:cxn>
              <a:cxn ang="0">
                <a:pos x="66" y="38"/>
              </a:cxn>
            </a:cxnLst>
            <a:rect l="0" t="0" r="r" b="b"/>
            <a:pathLst>
              <a:path w="133" h="155">
                <a:moveTo>
                  <a:pt x="66" y="38"/>
                </a:moveTo>
                <a:lnTo>
                  <a:pt x="133" y="76"/>
                </a:lnTo>
                <a:lnTo>
                  <a:pt x="66" y="115"/>
                </a:lnTo>
                <a:lnTo>
                  <a:pt x="0" y="155"/>
                </a:lnTo>
                <a:lnTo>
                  <a:pt x="0" y="78"/>
                </a:lnTo>
                <a:lnTo>
                  <a:pt x="0" y="0"/>
                </a:lnTo>
                <a:lnTo>
                  <a:pt x="66" y="38"/>
                </a:lnTo>
                <a:close/>
              </a:path>
            </a:pathLst>
          </a:custGeom>
          <a:solidFill>
            <a:srgbClr val="FFFFFF"/>
          </a:solidFill>
          <a:ln w="9525">
            <a:noFill/>
            <a:round/>
            <a:headEnd/>
            <a:tailEnd/>
          </a:ln>
        </p:spPr>
        <p:txBody>
          <a:bodyPr/>
          <a:lstStyle/>
          <a:p>
            <a:pPr eaLnBrk="0" hangingPunct="0">
              <a:defRPr/>
            </a:pPr>
            <a:endParaRPr lang="en-US" dirty="0"/>
          </a:p>
        </p:txBody>
      </p:sp>
      <p:sp>
        <p:nvSpPr>
          <p:cNvPr id="2498571" name="Line 11"/>
          <p:cNvSpPr>
            <a:spLocks noChangeShapeType="1"/>
          </p:cNvSpPr>
          <p:nvPr/>
        </p:nvSpPr>
        <p:spPr bwMode="auto">
          <a:xfrm>
            <a:off x="0" y="590550"/>
            <a:ext cx="9875838" cy="0"/>
          </a:xfrm>
          <a:prstGeom prst="line">
            <a:avLst/>
          </a:prstGeom>
          <a:noFill/>
          <a:ln w="38100">
            <a:solidFill>
              <a:srgbClr val="FFCC00"/>
            </a:solidFill>
            <a:round/>
            <a:headEnd/>
            <a:tailEnd/>
          </a:ln>
        </p:spPr>
        <p:txBody>
          <a:bodyPr/>
          <a:lstStyle/>
          <a:p>
            <a:pPr eaLnBrk="0" hangingPunct="0">
              <a:defRPr/>
            </a:pPr>
            <a:endParaRPr lang="en-US" dirty="0"/>
          </a:p>
        </p:txBody>
      </p:sp>
      <p:sp>
        <p:nvSpPr>
          <p:cNvPr id="2498574" name="Rectangle 14"/>
          <p:cNvSpPr>
            <a:spLocks noChangeArrowheads="1"/>
          </p:cNvSpPr>
          <p:nvPr/>
        </p:nvSpPr>
        <p:spPr bwMode="auto">
          <a:xfrm>
            <a:off x="9226550" y="7099300"/>
            <a:ext cx="719138" cy="466725"/>
          </a:xfrm>
          <a:prstGeom prst="rect">
            <a:avLst/>
          </a:prstGeom>
          <a:noFill/>
          <a:ln w="9525">
            <a:noFill/>
            <a:miter lim="800000"/>
            <a:headEnd/>
            <a:tailEnd/>
          </a:ln>
          <a:effectLst/>
        </p:spPr>
        <p:txBody>
          <a:bodyPr lIns="89417" tIns="44702" rIns="89417" bIns="44702"/>
          <a:lstStyle/>
          <a:p>
            <a:pPr algn="ctr" defTabSz="895350">
              <a:defRPr/>
            </a:pPr>
            <a:fld id="{9F578737-8CCB-4936-865A-79B6A6A3D289}" type="slidenum">
              <a:rPr lang="en-US" i="0"/>
              <a:pPr algn="ctr" defTabSz="895350">
                <a:defRPr/>
              </a:pPr>
              <a:t>‹#›</a:t>
            </a:fld>
            <a:endParaRPr lang="en-US" i="0" dirty="0"/>
          </a:p>
        </p:txBody>
      </p:sp>
      <p:sp>
        <p:nvSpPr>
          <p:cNvPr id="2498575" name="Rectangle 6"/>
          <p:cNvSpPr>
            <a:spLocks noChangeArrowheads="1"/>
          </p:cNvSpPr>
          <p:nvPr/>
        </p:nvSpPr>
        <p:spPr bwMode="auto">
          <a:xfrm>
            <a:off x="8153400" y="6715125"/>
            <a:ext cx="1266825" cy="647700"/>
          </a:xfrm>
          <a:prstGeom prst="rect">
            <a:avLst/>
          </a:prstGeom>
          <a:noFill/>
          <a:ln w="9525">
            <a:noFill/>
            <a:miter lim="800000"/>
            <a:headEnd/>
            <a:tailEnd/>
          </a:ln>
        </p:spPr>
        <p:txBody>
          <a:bodyPr wrap="none" lIns="99798" tIns="49899" rIns="99798" bIns="49899">
            <a:spAutoFit/>
          </a:bodyPr>
          <a:lstStyle/>
          <a:p>
            <a:pPr defTabSz="998538" eaLnBrk="0" hangingPunct="0">
              <a:defRPr/>
            </a:pPr>
            <a:r>
              <a:rPr lang="en-US" sz="3600" b="1" dirty="0">
                <a:solidFill>
                  <a:schemeClr val="bg2"/>
                </a:solidFill>
                <a:latin typeface="Helvetica-Narrow"/>
              </a:rPr>
              <a:t>SVIA</a:t>
            </a:r>
          </a:p>
        </p:txBody>
      </p:sp>
    </p:spTree>
  </p:cSld>
  <p:clrMap bg1="lt1" tx1="dk1" bg2="lt2" tx2="dk2" accent1="accent1" accent2="accent2" accent3="accent3" accent4="accent4" accent5="accent5" accent6="accent6" hlink="hlink" folHlink="folHlink"/>
  <p:sldLayoutIdLst>
    <p:sldLayoutId id="2147485572" r:id="rId1"/>
    <p:sldLayoutId id="2147485562" r:id="rId2"/>
    <p:sldLayoutId id="2147485563" r:id="rId3"/>
    <p:sldLayoutId id="2147485564" r:id="rId4"/>
    <p:sldLayoutId id="2147485565" r:id="rId5"/>
    <p:sldLayoutId id="2147485566" r:id="rId6"/>
    <p:sldLayoutId id="2147485567" r:id="rId7"/>
    <p:sldLayoutId id="2147485568" r:id="rId8"/>
    <p:sldLayoutId id="2147485569" r:id="rId9"/>
    <p:sldLayoutId id="2147485570" r:id="rId10"/>
    <p:sldLayoutId id="2147485571" r:id="rId11"/>
  </p:sldLayoutIdLst>
  <p:txStyles>
    <p:titleStyle>
      <a:lvl1pPr algn="l" defTabSz="998538" rtl="0" eaLnBrk="0" fontAlgn="base" hangingPunct="0">
        <a:spcBef>
          <a:spcPct val="0"/>
        </a:spcBef>
        <a:spcAft>
          <a:spcPct val="0"/>
        </a:spcAft>
        <a:defRPr sz="2400">
          <a:solidFill>
            <a:schemeClr val="tx2"/>
          </a:solidFill>
          <a:latin typeface="+mj-lt"/>
          <a:ea typeface="+mj-ea"/>
          <a:cs typeface="+mj-cs"/>
        </a:defRPr>
      </a:lvl1pPr>
      <a:lvl2pPr algn="l" defTabSz="998538" rtl="0" eaLnBrk="0" fontAlgn="base" hangingPunct="0">
        <a:spcBef>
          <a:spcPct val="0"/>
        </a:spcBef>
        <a:spcAft>
          <a:spcPct val="0"/>
        </a:spcAft>
        <a:defRPr sz="2400">
          <a:solidFill>
            <a:schemeClr val="tx2"/>
          </a:solidFill>
          <a:latin typeface="Arial" pitchFamily="34" charset="0"/>
        </a:defRPr>
      </a:lvl2pPr>
      <a:lvl3pPr algn="l" defTabSz="998538" rtl="0" eaLnBrk="0" fontAlgn="base" hangingPunct="0">
        <a:spcBef>
          <a:spcPct val="0"/>
        </a:spcBef>
        <a:spcAft>
          <a:spcPct val="0"/>
        </a:spcAft>
        <a:defRPr sz="2400">
          <a:solidFill>
            <a:schemeClr val="tx2"/>
          </a:solidFill>
          <a:latin typeface="Arial" pitchFamily="34" charset="0"/>
        </a:defRPr>
      </a:lvl3pPr>
      <a:lvl4pPr algn="l" defTabSz="998538" rtl="0" eaLnBrk="0" fontAlgn="base" hangingPunct="0">
        <a:spcBef>
          <a:spcPct val="0"/>
        </a:spcBef>
        <a:spcAft>
          <a:spcPct val="0"/>
        </a:spcAft>
        <a:defRPr sz="2400">
          <a:solidFill>
            <a:schemeClr val="tx2"/>
          </a:solidFill>
          <a:latin typeface="Arial" pitchFamily="34" charset="0"/>
        </a:defRPr>
      </a:lvl4pPr>
      <a:lvl5pPr algn="l" defTabSz="998538" rtl="0" eaLnBrk="0" fontAlgn="base" hangingPunct="0">
        <a:spcBef>
          <a:spcPct val="0"/>
        </a:spcBef>
        <a:spcAft>
          <a:spcPct val="0"/>
        </a:spcAft>
        <a:defRPr sz="2400">
          <a:solidFill>
            <a:schemeClr val="tx2"/>
          </a:solidFill>
          <a:latin typeface="Arial" pitchFamily="34" charset="0"/>
        </a:defRPr>
      </a:lvl5pPr>
      <a:lvl6pPr marL="457200" algn="l" defTabSz="998538" rtl="0" fontAlgn="base">
        <a:spcBef>
          <a:spcPct val="0"/>
        </a:spcBef>
        <a:spcAft>
          <a:spcPct val="0"/>
        </a:spcAft>
        <a:defRPr sz="2400">
          <a:solidFill>
            <a:schemeClr val="tx2"/>
          </a:solidFill>
          <a:latin typeface="Arial" pitchFamily="34" charset="0"/>
        </a:defRPr>
      </a:lvl6pPr>
      <a:lvl7pPr marL="914400" algn="l" defTabSz="998538" rtl="0" fontAlgn="base">
        <a:spcBef>
          <a:spcPct val="0"/>
        </a:spcBef>
        <a:spcAft>
          <a:spcPct val="0"/>
        </a:spcAft>
        <a:defRPr sz="2400">
          <a:solidFill>
            <a:schemeClr val="tx2"/>
          </a:solidFill>
          <a:latin typeface="Arial" pitchFamily="34" charset="0"/>
        </a:defRPr>
      </a:lvl7pPr>
      <a:lvl8pPr marL="1371600" algn="l" defTabSz="998538" rtl="0" fontAlgn="base">
        <a:spcBef>
          <a:spcPct val="0"/>
        </a:spcBef>
        <a:spcAft>
          <a:spcPct val="0"/>
        </a:spcAft>
        <a:defRPr sz="2400">
          <a:solidFill>
            <a:schemeClr val="tx2"/>
          </a:solidFill>
          <a:latin typeface="Arial" pitchFamily="34" charset="0"/>
        </a:defRPr>
      </a:lvl8pPr>
      <a:lvl9pPr marL="1828800" algn="l" defTabSz="998538" rtl="0" fontAlgn="base">
        <a:spcBef>
          <a:spcPct val="0"/>
        </a:spcBef>
        <a:spcAft>
          <a:spcPct val="0"/>
        </a:spcAft>
        <a:defRPr sz="2400">
          <a:solidFill>
            <a:schemeClr val="tx2"/>
          </a:solidFill>
          <a:latin typeface="Arial" pitchFamily="34" charset="0"/>
        </a:defRPr>
      </a:lvl9pPr>
    </p:titleStyle>
    <p:bodyStyle>
      <a:lvl1pPr marL="434975" indent="317500" algn="l" defTabSz="998538" rtl="0" eaLnBrk="0" fontAlgn="base" hangingPunct="0">
        <a:spcBef>
          <a:spcPct val="20000"/>
        </a:spcBef>
        <a:spcAft>
          <a:spcPct val="0"/>
        </a:spcAft>
        <a:buClr>
          <a:srgbClr val="7095D0"/>
        </a:buClr>
        <a:buFont typeface="Wingdings 3" pitchFamily="18" charset="2"/>
        <a:buChar char=""/>
        <a:defRPr sz="2200">
          <a:solidFill>
            <a:schemeClr val="tx1"/>
          </a:solidFill>
          <a:latin typeface="+mn-lt"/>
          <a:ea typeface="+mn-ea"/>
          <a:cs typeface="+mn-cs"/>
        </a:defRPr>
      </a:lvl1pPr>
      <a:lvl2pPr marL="1123950" indent="-188913" algn="l" defTabSz="998538" rtl="0" eaLnBrk="0" fontAlgn="base" hangingPunct="0">
        <a:spcBef>
          <a:spcPct val="20000"/>
        </a:spcBef>
        <a:spcAft>
          <a:spcPct val="0"/>
        </a:spcAft>
        <a:buClr>
          <a:srgbClr val="7095D0"/>
        </a:buClr>
        <a:buFont typeface="Arial" pitchFamily="34" charset="0"/>
        <a:buChar char="»"/>
        <a:defRPr sz="2000">
          <a:solidFill>
            <a:schemeClr val="tx1"/>
          </a:solidFill>
          <a:latin typeface="+mn-lt"/>
        </a:defRPr>
      </a:lvl2pPr>
      <a:lvl3pPr marL="1427163" indent="-120650" algn="l" defTabSz="998538" rtl="0" eaLnBrk="0" fontAlgn="base" hangingPunct="0">
        <a:spcBef>
          <a:spcPct val="20000"/>
        </a:spcBef>
        <a:spcAft>
          <a:spcPct val="0"/>
        </a:spcAft>
        <a:buClr>
          <a:srgbClr val="7095D0"/>
        </a:buClr>
        <a:buChar char="•"/>
        <a:defRPr sz="1700">
          <a:solidFill>
            <a:schemeClr val="tx1"/>
          </a:solidFill>
          <a:latin typeface="+mn-lt"/>
        </a:defRPr>
      </a:lvl3pPr>
      <a:lvl4pPr marL="1804988" indent="-180975" algn="l" defTabSz="998538" rtl="0" eaLnBrk="0" fontAlgn="base" hangingPunct="0">
        <a:spcBef>
          <a:spcPct val="20000"/>
        </a:spcBef>
        <a:spcAft>
          <a:spcPct val="0"/>
        </a:spcAft>
        <a:buClr>
          <a:srgbClr val="7095D0"/>
        </a:buClr>
        <a:buFont typeface="Arial" pitchFamily="34" charset="0"/>
        <a:buChar char="–"/>
        <a:defRPr sz="1600">
          <a:solidFill>
            <a:schemeClr val="tx1"/>
          </a:solidFill>
          <a:latin typeface="+mn-lt"/>
        </a:defRPr>
      </a:lvl4pPr>
      <a:lvl5pPr marL="2311400" indent="-249238" algn="l" defTabSz="998538" rtl="0" eaLnBrk="0" fontAlgn="base" hangingPunct="0">
        <a:spcBef>
          <a:spcPct val="20000"/>
        </a:spcBef>
        <a:spcAft>
          <a:spcPct val="0"/>
        </a:spcAft>
        <a:buFont typeface="Arial" pitchFamily="34" charset="0"/>
        <a:buChar char="»"/>
        <a:defRPr sz="1600">
          <a:solidFill>
            <a:schemeClr val="tx1"/>
          </a:solidFill>
          <a:latin typeface="+mn-lt"/>
        </a:defRPr>
      </a:lvl5pPr>
      <a:lvl6pPr marL="2768600" indent="-249238" algn="l" defTabSz="998538" rtl="0" fontAlgn="base">
        <a:spcBef>
          <a:spcPct val="20000"/>
        </a:spcBef>
        <a:spcAft>
          <a:spcPct val="0"/>
        </a:spcAft>
        <a:buFont typeface="Arial" pitchFamily="34" charset="0"/>
        <a:buChar char="»"/>
        <a:defRPr sz="1600">
          <a:solidFill>
            <a:schemeClr val="tx1"/>
          </a:solidFill>
          <a:latin typeface="+mn-lt"/>
        </a:defRPr>
      </a:lvl6pPr>
      <a:lvl7pPr marL="3225800" indent="-249238" algn="l" defTabSz="998538" rtl="0" fontAlgn="base">
        <a:spcBef>
          <a:spcPct val="20000"/>
        </a:spcBef>
        <a:spcAft>
          <a:spcPct val="0"/>
        </a:spcAft>
        <a:buFont typeface="Arial" pitchFamily="34" charset="0"/>
        <a:buChar char="»"/>
        <a:defRPr sz="1600">
          <a:solidFill>
            <a:schemeClr val="tx1"/>
          </a:solidFill>
          <a:latin typeface="+mn-lt"/>
        </a:defRPr>
      </a:lvl7pPr>
      <a:lvl8pPr marL="3683000" indent="-249238" algn="l" defTabSz="998538" rtl="0" fontAlgn="base">
        <a:spcBef>
          <a:spcPct val="20000"/>
        </a:spcBef>
        <a:spcAft>
          <a:spcPct val="0"/>
        </a:spcAft>
        <a:buFont typeface="Arial" pitchFamily="34" charset="0"/>
        <a:buChar char="»"/>
        <a:defRPr sz="1600">
          <a:solidFill>
            <a:schemeClr val="tx1"/>
          </a:solidFill>
          <a:latin typeface="+mn-lt"/>
        </a:defRPr>
      </a:lvl8pPr>
      <a:lvl9pPr marL="4140200" indent="-249238" algn="l" defTabSz="998538" rtl="0" fontAlgn="base">
        <a:spcBef>
          <a:spcPct val="20000"/>
        </a:spcBef>
        <a:spcAft>
          <a:spcPct val="0"/>
        </a:spcAft>
        <a:buFont typeface="Arial"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9.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9.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8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81.xml"/><Relationship Id="rId1" Type="http://schemas.openxmlformats.org/officeDocument/2006/relationships/vmlDrawing" Target="../drawings/vmlDrawing3.vml"/><Relationship Id="rId4" Type="http://schemas.openxmlformats.org/officeDocument/2006/relationships/oleObject" Target="../embeddings/Microsoft_Office_Excel_97-2003_Worksheet2.xls"/></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9.xml"/><Relationship Id="rId1" Type="http://schemas.openxmlformats.org/officeDocument/2006/relationships/vmlDrawing" Target="../drawings/vmlDrawing4.vml"/><Relationship Id="rId4" Type="http://schemas.openxmlformats.org/officeDocument/2006/relationships/oleObject" Target="../embeddings/Microsoft_Office_Excel_97-2003_Worksheet3.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9.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81.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9.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8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8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US" dirty="0" smtClean="0"/>
              <a:t>Stable Value Funds </a:t>
            </a:r>
            <a:r>
              <a:rPr lang="en-US" dirty="0" smtClean="0"/>
              <a:t>Overview</a:t>
            </a:r>
            <a:r>
              <a:rPr lang="en-US" dirty="0" smtClean="0"/>
              <a:t/>
            </a:r>
            <a:br>
              <a:rPr lang="en-US" dirty="0" smtClean="0"/>
            </a:br>
            <a:endParaRPr lang="en-US" sz="2400" dirty="0" smtClean="0"/>
          </a:p>
        </p:txBody>
      </p:sp>
      <p:sp>
        <p:nvSpPr>
          <p:cNvPr id="14339" name="Text Box 3"/>
          <p:cNvSpPr txBox="1">
            <a:spLocks noChangeArrowheads="1"/>
          </p:cNvSpPr>
          <p:nvPr/>
        </p:nvSpPr>
        <p:spPr bwMode="auto">
          <a:xfrm>
            <a:off x="1257300" y="0"/>
            <a:ext cx="196850" cy="495300"/>
          </a:xfrm>
          <a:prstGeom prst="rect">
            <a:avLst/>
          </a:prstGeom>
          <a:noFill/>
          <a:ln w="9525">
            <a:noFill/>
            <a:miter lim="800000"/>
            <a:headEnd/>
            <a:tailEnd/>
          </a:ln>
        </p:spPr>
        <p:txBody>
          <a:bodyPr wrap="none" lIns="98927" tIns="49460" rIns="98927" bIns="49460">
            <a:spAutoFit/>
          </a:bodyPr>
          <a:lstStyle/>
          <a:p>
            <a:pPr defTabSz="998538"/>
            <a:endParaRPr lang="en-US" sz="2600" i="0"/>
          </a:p>
        </p:txBody>
      </p:sp>
      <p:sp>
        <p:nvSpPr>
          <p:cNvPr id="14340" name="TextBox 4"/>
          <p:cNvSpPr txBox="1">
            <a:spLocks noChangeArrowheads="1"/>
          </p:cNvSpPr>
          <p:nvPr/>
        </p:nvSpPr>
        <p:spPr bwMode="auto">
          <a:xfrm>
            <a:off x="5907314" y="2684463"/>
            <a:ext cx="2952524" cy="954107"/>
          </a:xfrm>
          <a:prstGeom prst="rect">
            <a:avLst/>
          </a:prstGeom>
          <a:noFill/>
          <a:ln w="9525">
            <a:noFill/>
            <a:miter lim="800000"/>
            <a:headEnd/>
            <a:tailEnd/>
          </a:ln>
        </p:spPr>
        <p:txBody>
          <a:bodyPr wrap="square">
            <a:spAutoFit/>
          </a:bodyPr>
          <a:lstStyle/>
          <a:p>
            <a:r>
              <a:rPr lang="en-US" sz="2800" dirty="0" smtClean="0"/>
              <a:t>October 12, 2010</a:t>
            </a:r>
          </a:p>
          <a:p>
            <a:r>
              <a:rPr lang="en-US" sz="2800" dirty="0" smtClean="0"/>
              <a:t>CFTC</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FASB Requirements for Benefit Responsiveness</a:t>
            </a:r>
          </a:p>
        </p:txBody>
      </p:sp>
      <p:sp>
        <p:nvSpPr>
          <p:cNvPr id="22531" name="Content Placeholder 2"/>
          <p:cNvSpPr>
            <a:spLocks noGrp="1"/>
          </p:cNvSpPr>
          <p:nvPr>
            <p:ph idx="1"/>
          </p:nvPr>
        </p:nvSpPr>
        <p:spPr/>
        <p:txBody>
          <a:bodyPr/>
          <a:lstStyle/>
          <a:p>
            <a:r>
              <a:rPr lang="en-US" sz="1600" smtClean="0"/>
              <a:t>FASB established criteria for benefit responsiveness in FSP AAG INV-a.  </a:t>
            </a:r>
            <a:r>
              <a:rPr lang="en-US" sz="1600" u="sng" smtClean="0"/>
              <a:t>All must be satisfied:</a:t>
            </a:r>
          </a:p>
        </p:txBody>
      </p:sp>
      <p:sp>
        <p:nvSpPr>
          <p:cNvPr id="4" name="Rectangle 3"/>
          <p:cNvSpPr/>
          <p:nvPr/>
        </p:nvSpPr>
        <p:spPr>
          <a:xfrm>
            <a:off x="999241" y="1706251"/>
            <a:ext cx="8163611" cy="4727448"/>
          </a:xfrm>
          <a:prstGeom prst="rect">
            <a:avLst/>
          </a:prstGeom>
        </p:spPr>
        <p:txBody>
          <a:bodyPr>
            <a:spAutoFit/>
          </a:bodyPr>
          <a:lstStyle/>
          <a:p>
            <a:pPr>
              <a:defRPr/>
            </a:pPr>
            <a:endParaRPr lang="en-US" sz="1500" dirty="0"/>
          </a:p>
          <a:p>
            <a:pPr lvl="7">
              <a:defRPr/>
            </a:pPr>
            <a:endParaRPr lang="en-US" dirty="0"/>
          </a:p>
          <a:p>
            <a:pPr lvl="7">
              <a:defRPr/>
            </a:pPr>
            <a:endParaRPr lang="en-US" sz="1400" dirty="0"/>
          </a:p>
          <a:p>
            <a:pPr>
              <a:buFont typeface="Wingdings 3" pitchFamily="18" charset="2"/>
              <a:buAutoNum type="arabicPeriod"/>
              <a:defRPr/>
            </a:pPr>
            <a:r>
              <a:rPr lang="en-US" sz="1400" dirty="0"/>
              <a:t>  Investment contract is effected directly between the fund and issuer and prohibits the sale or assignment of the contract or its proceeds to another party without the consent of the issuer</a:t>
            </a:r>
          </a:p>
          <a:p>
            <a:pPr>
              <a:buFont typeface="Wingdings 3" pitchFamily="18" charset="2"/>
              <a:buAutoNum type="arabicPeriod"/>
              <a:defRPr/>
            </a:pPr>
            <a:endParaRPr lang="en-US" sz="1400" dirty="0"/>
          </a:p>
          <a:p>
            <a:pPr>
              <a:spcAft>
                <a:spcPct val="30000"/>
              </a:spcAft>
              <a:buFont typeface="Wingdings 3" pitchFamily="18" charset="2"/>
              <a:buAutoNum type="arabicPeriod"/>
              <a:defRPr/>
            </a:pPr>
            <a:r>
              <a:rPr lang="en-US" sz="1400" dirty="0"/>
              <a:t> The repayment of principal and interest credited to participants in the fund is a financial obligation of the issuer of the investment contract, or prospective interest crediting rate adjustments are provided to participants in the fund on a designated pool of investments held by the fund or a contract issuer who is a financially responsible third party and provides assurances that the adjustments to the interest crediting rate do not result in a future interest crediting rate that is less than zero</a:t>
            </a:r>
          </a:p>
          <a:p>
            <a:pPr>
              <a:spcAft>
                <a:spcPct val="30000"/>
              </a:spcAft>
              <a:buFont typeface="Wingdings 3" pitchFamily="18" charset="2"/>
              <a:buAutoNum type="arabicPeriod"/>
              <a:defRPr/>
            </a:pPr>
            <a:endParaRPr lang="en-US" sz="1400" dirty="0"/>
          </a:p>
          <a:p>
            <a:pPr>
              <a:spcAft>
                <a:spcPct val="30000"/>
              </a:spcAft>
              <a:buFont typeface="Wingdings 3" pitchFamily="18" charset="2"/>
              <a:buAutoNum type="arabicPeriod"/>
              <a:defRPr/>
            </a:pPr>
            <a:r>
              <a:rPr lang="en-US" sz="1400" dirty="0"/>
              <a:t> The terms of the investment contract require all permitted participant-initiated transactions with the fund to occur at book value </a:t>
            </a:r>
          </a:p>
          <a:p>
            <a:pPr>
              <a:spcAft>
                <a:spcPct val="30000"/>
              </a:spcAft>
              <a:buFont typeface="Wingdings 3" pitchFamily="18" charset="2"/>
              <a:buAutoNum type="arabicPeriod"/>
              <a:defRPr/>
            </a:pPr>
            <a:endParaRPr lang="en-US" sz="1400" dirty="0"/>
          </a:p>
          <a:p>
            <a:pPr>
              <a:spcAft>
                <a:spcPct val="30000"/>
              </a:spcAft>
              <a:buFont typeface="Wingdings 3" pitchFamily="18" charset="2"/>
              <a:buAutoNum type="arabicPeriod"/>
              <a:defRPr/>
            </a:pPr>
            <a:r>
              <a:rPr lang="en-US" sz="1400" dirty="0"/>
              <a:t>  An event (such as bankruptcy) that limits the ability of the fund to transact at book value with the issuer and that also limits the ability of the fund to transact at book value with participants in the fund must not be probable of occurring </a:t>
            </a:r>
          </a:p>
          <a:p>
            <a:pPr>
              <a:spcAft>
                <a:spcPct val="30000"/>
              </a:spcAft>
              <a:buFont typeface="Wingdings 3" pitchFamily="18" charset="2"/>
              <a:buAutoNum type="arabicPeriod"/>
              <a:defRPr/>
            </a:pPr>
            <a:endParaRPr lang="en-US" sz="1400" dirty="0"/>
          </a:p>
          <a:p>
            <a:pPr>
              <a:spcAft>
                <a:spcPct val="30000"/>
              </a:spcAft>
              <a:buFont typeface="Wingdings 3" pitchFamily="18" charset="2"/>
              <a:buAutoNum type="arabicPeriod"/>
              <a:defRPr/>
            </a:pPr>
            <a:r>
              <a:rPr lang="en-US" sz="1400" dirty="0"/>
              <a:t> The fund itself must allow participants reasonable access to their funds</a:t>
            </a:r>
          </a:p>
        </p:txBody>
      </p:sp>
      <p:sp>
        <p:nvSpPr>
          <p:cNvPr id="22533" name="Text Box 5"/>
          <p:cNvSpPr txBox="1">
            <a:spLocks noChangeArrowheads="1"/>
          </p:cNvSpPr>
          <p:nvPr/>
        </p:nvSpPr>
        <p:spPr bwMode="auto">
          <a:xfrm>
            <a:off x="461963" y="6877050"/>
            <a:ext cx="7816850" cy="515938"/>
          </a:xfrm>
          <a:prstGeom prst="rect">
            <a:avLst/>
          </a:prstGeom>
          <a:noFill/>
          <a:ln w="9525">
            <a:noFill/>
            <a:miter lim="800000"/>
            <a:headEnd/>
            <a:tailEnd/>
          </a:ln>
        </p:spPr>
        <p:txBody>
          <a:bodyPr lIns="99781" tIns="49890" rIns="99781" bIns="49890">
            <a:spAutoFit/>
          </a:bodyPr>
          <a:lstStyle/>
          <a:p>
            <a:pPr eaLnBrk="0" hangingPunct="0">
              <a:spcBef>
                <a:spcPct val="50000"/>
              </a:spcBef>
            </a:pPr>
            <a:r>
              <a:rPr lang="en-US"/>
              <a:t>Stable value funds are defined by the Financial Accounting Standards Board in “Reporting of Fully Benefit-Responsive Investment Contracts Held by Certain Investment Companies Subject to the AICPA Investment Company Guide and Defined Contribution Health and Welfare and Pension Plans, FSP AAG INV-1 and SOP 94-4-1”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title"/>
          </p:nvPr>
        </p:nvSpPr>
        <p:spPr>
          <a:xfrm>
            <a:off x="493713" y="622300"/>
            <a:ext cx="8888412" cy="519113"/>
          </a:xfrm>
        </p:spPr>
        <p:txBody>
          <a:bodyPr/>
          <a:lstStyle/>
          <a:p>
            <a:pPr eaLnBrk="1" hangingPunct="1"/>
            <a:r>
              <a:rPr lang="en-US" smtClean="0"/>
              <a:t>How Benefit Responsiveness Is Achieved</a:t>
            </a:r>
            <a:br>
              <a:rPr lang="en-US" smtClean="0"/>
            </a:br>
            <a:endParaRPr lang="en-US" smtClean="0"/>
          </a:p>
        </p:txBody>
      </p:sp>
      <p:sp>
        <p:nvSpPr>
          <p:cNvPr id="23555" name="Rectangle 8"/>
          <p:cNvSpPr>
            <a:spLocks noGrp="1" noChangeArrowheads="1"/>
          </p:cNvSpPr>
          <p:nvPr>
            <p:ph type="body" idx="1"/>
          </p:nvPr>
        </p:nvSpPr>
        <p:spPr>
          <a:xfrm>
            <a:off x="411163" y="1196975"/>
            <a:ext cx="8791575" cy="4838700"/>
          </a:xfrm>
        </p:spPr>
        <p:txBody>
          <a:bodyPr/>
          <a:lstStyle/>
          <a:p>
            <a:pPr eaLnBrk="1" hangingPunct="1"/>
            <a:endParaRPr lang="en-US" smtClean="0"/>
          </a:p>
          <a:p>
            <a:pPr eaLnBrk="1" hangingPunct="1"/>
            <a:r>
              <a:rPr lang="en-US" sz="1800" smtClean="0"/>
              <a:t>Benefit responsiveness is the ability of plan participants to transact at book value (principal plus accrued interest)</a:t>
            </a:r>
          </a:p>
          <a:p>
            <a:pPr eaLnBrk="1" hangingPunct="1"/>
            <a:endParaRPr lang="en-US" sz="1800" smtClean="0"/>
          </a:p>
          <a:p>
            <a:pPr eaLnBrk="1" hangingPunct="1"/>
            <a:r>
              <a:rPr lang="en-US" sz="1800" smtClean="0"/>
              <a:t>Benefit responsiveness is delivered by a stable value investment contract from a financially sound bank or insurance company that provides redemption at book value (principal plus accumulated interest), regardless of the level of market value</a:t>
            </a:r>
          </a:p>
          <a:p>
            <a:pPr eaLnBrk="1" hangingPunct="1"/>
            <a:endParaRPr lang="en-US" sz="1800" smtClean="0"/>
          </a:p>
          <a:p>
            <a:pPr eaLnBrk="1" hangingPunct="1"/>
            <a:r>
              <a:rPr lang="en-US" sz="1800" smtClean="0"/>
              <a:t>Stable value investment contracts are:</a:t>
            </a:r>
          </a:p>
          <a:p>
            <a:pPr lvl="1"/>
            <a:r>
              <a:rPr lang="en-US" sz="1800" smtClean="0"/>
              <a:t>Guaranteed Interest Contracts and/other General Account Contracts</a:t>
            </a:r>
          </a:p>
          <a:p>
            <a:pPr lvl="1"/>
            <a:r>
              <a:rPr lang="en-US" sz="1800" smtClean="0"/>
              <a:t>Separate Account Contracts</a:t>
            </a:r>
          </a:p>
          <a:p>
            <a:pPr lvl="1"/>
            <a:r>
              <a:rPr lang="en-US" sz="1800" smtClean="0"/>
              <a:t>Synthetic GICs</a:t>
            </a:r>
          </a:p>
          <a:p>
            <a:pPr lvl="1"/>
            <a:endParaRPr lang="en-US" sz="1800" smtClean="0"/>
          </a:p>
          <a:p>
            <a:r>
              <a:rPr lang="en-US" sz="1800" smtClean="0"/>
              <a:t>Stable value funds may hold one contract type or some combination of these investment contracts</a:t>
            </a:r>
          </a:p>
          <a:p>
            <a:pPr lvl="1" eaLnBrk="1" hangingPunct="1">
              <a:buFont typeface="Arial" pitchFamily="34" charset="0"/>
              <a:buNone/>
            </a:pPr>
            <a:endParaRPr lang="en-US" smtClean="0"/>
          </a:p>
        </p:txBody>
      </p:sp>
      <p:sp>
        <p:nvSpPr>
          <p:cNvPr id="23556" name="Text Box 5"/>
          <p:cNvSpPr txBox="1">
            <a:spLocks noChangeArrowheads="1"/>
          </p:cNvSpPr>
          <p:nvPr/>
        </p:nvSpPr>
        <p:spPr bwMode="auto">
          <a:xfrm>
            <a:off x="160338" y="6832600"/>
            <a:ext cx="8312150" cy="517525"/>
          </a:xfrm>
          <a:prstGeom prst="rect">
            <a:avLst/>
          </a:prstGeom>
          <a:noFill/>
          <a:ln w="9525">
            <a:noFill/>
            <a:miter lim="800000"/>
            <a:headEnd/>
            <a:tailEnd/>
          </a:ln>
        </p:spPr>
        <p:txBody>
          <a:bodyPr lIns="99781" tIns="49890" rIns="99781" bIns="49890">
            <a:spAutoFit/>
          </a:bodyPr>
          <a:lstStyle/>
          <a:p>
            <a:pPr eaLnBrk="0" hangingPunct="0">
              <a:spcBef>
                <a:spcPct val="50000"/>
              </a:spcBef>
            </a:pPr>
            <a:r>
              <a:rPr lang="en-US"/>
              <a:t>Stable value funds are defined by the Financial Accounting Standards Board in “Reporting of Fully Benefit-Responsive Investment Contracts Held by Certain Investment Companies Subject to the AICPA Investment Company Guide and Defined Contribution Health and Welfare and Pension Plans, FSP AAG INV-1 and SOP 94-4-1”</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4"/>
          <p:cNvSpPr>
            <a:spLocks noGrp="1"/>
          </p:cNvSpPr>
          <p:nvPr>
            <p:ph type="sldNum" sz="quarter" idx="10"/>
          </p:nvPr>
        </p:nvSpPr>
        <p:spPr>
          <a:xfrm>
            <a:off x="6913563" y="5565775"/>
            <a:ext cx="2305050" cy="527050"/>
          </a:xfrm>
          <a:noFill/>
        </p:spPr>
        <p:txBody>
          <a:bodyPr lIns="91424" tIns="45712" rIns="91424" bIns="45712"/>
          <a:lstStyle/>
          <a:p>
            <a:pPr algn="l"/>
            <a:fld id="{9C5941EE-28B3-4472-8AFD-E82B742D1204}" type="slidenum">
              <a:rPr lang="nl-NL" sz="1600" smtClean="0"/>
              <a:pPr algn="l"/>
              <a:t>12</a:t>
            </a:fld>
            <a:endParaRPr lang="nl-NL" sz="1600" smtClean="0"/>
          </a:p>
        </p:txBody>
      </p:sp>
      <p:sp>
        <p:nvSpPr>
          <p:cNvPr id="2052" name="Rectangle 2"/>
          <p:cNvSpPr>
            <a:spLocks noChangeArrowheads="1"/>
          </p:cNvSpPr>
          <p:nvPr/>
        </p:nvSpPr>
        <p:spPr bwMode="auto">
          <a:xfrm>
            <a:off x="192088" y="1366838"/>
            <a:ext cx="4197350" cy="571500"/>
          </a:xfrm>
          <a:prstGeom prst="rect">
            <a:avLst/>
          </a:prstGeom>
          <a:noFill/>
          <a:ln w="9525">
            <a:noFill/>
            <a:miter lim="800000"/>
            <a:headEnd/>
            <a:tailEnd/>
          </a:ln>
        </p:spPr>
        <p:txBody>
          <a:bodyPr lIns="99781" tIns="49890" rIns="99781" bIns="49890">
            <a:spAutoFit/>
          </a:bodyPr>
          <a:lstStyle/>
          <a:p>
            <a:pPr marL="122238" lvl="1" algn="ctr">
              <a:lnSpc>
                <a:spcPct val="90000"/>
              </a:lnSpc>
            </a:pPr>
            <a:r>
              <a:rPr lang="en-US" sz="1700">
                <a:solidFill>
                  <a:srgbClr val="000066"/>
                </a:solidFill>
              </a:rPr>
              <a:t>Managed portfolio </a:t>
            </a:r>
          </a:p>
          <a:p>
            <a:pPr marL="122238" lvl="1" algn="ctr">
              <a:lnSpc>
                <a:spcPct val="90000"/>
              </a:lnSpc>
            </a:pPr>
            <a:r>
              <a:rPr lang="en-US" sz="1700">
                <a:solidFill>
                  <a:srgbClr val="000066"/>
                </a:solidFill>
              </a:rPr>
              <a:t> of high-quality, fixed income securities</a:t>
            </a:r>
          </a:p>
        </p:txBody>
      </p:sp>
      <p:sp>
        <p:nvSpPr>
          <p:cNvPr id="2053" name="Rectangle 3"/>
          <p:cNvSpPr>
            <a:spLocks noChangeArrowheads="1"/>
          </p:cNvSpPr>
          <p:nvPr/>
        </p:nvSpPr>
        <p:spPr bwMode="auto">
          <a:xfrm>
            <a:off x="174625" y="6418263"/>
            <a:ext cx="4240213" cy="346075"/>
          </a:xfrm>
          <a:prstGeom prst="rect">
            <a:avLst/>
          </a:prstGeom>
          <a:noFill/>
          <a:ln w="9525">
            <a:noFill/>
            <a:miter lim="800000"/>
            <a:headEnd/>
            <a:tailEnd/>
          </a:ln>
        </p:spPr>
        <p:txBody>
          <a:bodyPr lIns="99781" tIns="49890" rIns="99781" bIns="49890">
            <a:spAutoFit/>
          </a:bodyPr>
          <a:lstStyle/>
          <a:p>
            <a:pPr algn="ctr" eaLnBrk="0" hangingPunct="0">
              <a:lnSpc>
                <a:spcPct val="90000"/>
              </a:lnSpc>
            </a:pPr>
            <a:r>
              <a:rPr lang="en-US" sz="1700">
                <a:solidFill>
                  <a:srgbClr val="0000FF"/>
                </a:solidFill>
              </a:rPr>
              <a:t>Stable Value Fund</a:t>
            </a:r>
          </a:p>
        </p:txBody>
      </p:sp>
      <p:graphicFrame>
        <p:nvGraphicFramePr>
          <p:cNvPr id="2050" name="Object 2"/>
          <p:cNvGraphicFramePr>
            <a:graphicFrameLocks noChangeAspect="1"/>
          </p:cNvGraphicFramePr>
          <p:nvPr/>
        </p:nvGraphicFramePr>
        <p:xfrm>
          <a:off x="787400" y="2627313"/>
          <a:ext cx="3179763" cy="2614612"/>
        </p:xfrm>
        <a:graphic>
          <a:graphicData uri="http://schemas.openxmlformats.org/presentationml/2006/ole">
            <p:oleObj spid="_x0000_s2050" name="Chart" r:id="rId4" imgW="2943368" imgH="2362295" progId="MSGraph.Chart.8">
              <p:embed followColorScheme="full"/>
            </p:oleObj>
          </a:graphicData>
        </a:graphic>
      </p:graphicFrame>
      <p:sp>
        <p:nvSpPr>
          <p:cNvPr id="2054" name="AutoShape 5"/>
          <p:cNvSpPr>
            <a:spLocks noChangeArrowheads="1"/>
          </p:cNvSpPr>
          <p:nvPr/>
        </p:nvSpPr>
        <p:spPr bwMode="auto">
          <a:xfrm>
            <a:off x="668338" y="2420938"/>
            <a:ext cx="3324225" cy="303053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44" y="8778"/>
                </a:moveTo>
                <a:cubicBezTo>
                  <a:pt x="17722" y="5199"/>
                  <a:pt x="14495" y="2699"/>
                  <a:pt x="10800" y="2699"/>
                </a:cubicBezTo>
                <a:cubicBezTo>
                  <a:pt x="6325" y="2699"/>
                  <a:pt x="2699" y="6325"/>
                  <a:pt x="2699" y="10800"/>
                </a:cubicBezTo>
                <a:cubicBezTo>
                  <a:pt x="2699" y="15274"/>
                  <a:pt x="6325" y="18901"/>
                  <a:pt x="10800" y="18901"/>
                </a:cubicBezTo>
                <a:cubicBezTo>
                  <a:pt x="14337" y="18901"/>
                  <a:pt x="17465" y="16605"/>
                  <a:pt x="18527" y="13231"/>
                </a:cubicBezTo>
                <a:lnTo>
                  <a:pt x="21101" y="14041"/>
                </a:lnTo>
                <a:cubicBezTo>
                  <a:pt x="19686" y="18540"/>
                  <a:pt x="15515" y="21599"/>
                  <a:pt x="10800" y="21600"/>
                </a:cubicBezTo>
                <a:cubicBezTo>
                  <a:pt x="4835" y="21600"/>
                  <a:pt x="0" y="16764"/>
                  <a:pt x="0" y="10800"/>
                </a:cubicBezTo>
                <a:cubicBezTo>
                  <a:pt x="0" y="4835"/>
                  <a:pt x="4835" y="0"/>
                  <a:pt x="10800" y="0"/>
                </a:cubicBezTo>
                <a:cubicBezTo>
                  <a:pt x="15726" y="-1"/>
                  <a:pt x="20028" y="3333"/>
                  <a:pt x="21258" y="8104"/>
                </a:cubicBezTo>
                <a:lnTo>
                  <a:pt x="23872" y="7430"/>
                </a:lnTo>
                <a:lnTo>
                  <a:pt x="20961" y="12362"/>
                </a:lnTo>
                <a:lnTo>
                  <a:pt x="16030" y="9451"/>
                </a:lnTo>
                <a:lnTo>
                  <a:pt x="18644" y="8778"/>
                </a:lnTo>
                <a:close/>
              </a:path>
            </a:pathLst>
          </a:custGeom>
          <a:solidFill>
            <a:srgbClr val="FFC000"/>
          </a:solidFill>
          <a:ln w="9525">
            <a:solidFill>
              <a:schemeClr val="tx1"/>
            </a:solidFill>
            <a:miter lim="800000"/>
            <a:headEnd/>
            <a:tailEnd/>
          </a:ln>
        </p:spPr>
        <p:txBody>
          <a:bodyPr wrap="none" lIns="99781" tIns="49890" rIns="99781" bIns="49890" anchor="ctr"/>
          <a:lstStyle/>
          <a:p>
            <a:endParaRPr lang="en-US"/>
          </a:p>
        </p:txBody>
      </p:sp>
      <p:sp>
        <p:nvSpPr>
          <p:cNvPr id="2056" name="Line 6"/>
          <p:cNvSpPr>
            <a:spLocks noChangeShapeType="1"/>
          </p:cNvSpPr>
          <p:nvPr/>
        </p:nvSpPr>
        <p:spPr bwMode="auto">
          <a:xfrm>
            <a:off x="458788" y="1971675"/>
            <a:ext cx="3786187" cy="0"/>
          </a:xfrm>
          <a:prstGeom prst="line">
            <a:avLst/>
          </a:prstGeom>
          <a:ln>
            <a:solidFill>
              <a:srgbClr val="0000FF"/>
            </a:solidFill>
            <a:headEnd/>
            <a:tailEnd/>
          </a:ln>
        </p:spPr>
        <p:style>
          <a:lnRef idx="2">
            <a:schemeClr val="accent6"/>
          </a:lnRef>
          <a:fillRef idx="0">
            <a:schemeClr val="accent6"/>
          </a:fillRef>
          <a:effectRef idx="1">
            <a:schemeClr val="accent6"/>
          </a:effectRef>
          <a:fontRef idx="minor">
            <a:schemeClr val="tx1"/>
          </a:fontRef>
        </p:style>
        <p:txBody>
          <a:bodyPr lIns="99781" tIns="49890" rIns="99781" bIns="49890"/>
          <a:lstStyle/>
          <a:p>
            <a:pPr>
              <a:defRPr/>
            </a:pPr>
            <a:endParaRPr lang="en-US" dirty="0"/>
          </a:p>
        </p:txBody>
      </p:sp>
      <p:sp>
        <p:nvSpPr>
          <p:cNvPr id="2057" name="Line 7"/>
          <p:cNvSpPr>
            <a:spLocks noChangeShapeType="1"/>
          </p:cNvSpPr>
          <p:nvPr/>
        </p:nvSpPr>
        <p:spPr bwMode="auto">
          <a:xfrm>
            <a:off x="455613" y="6248400"/>
            <a:ext cx="3786187" cy="0"/>
          </a:xfrm>
          <a:prstGeom prst="line">
            <a:avLst/>
          </a:prstGeom>
          <a:ln>
            <a:solidFill>
              <a:srgbClr val="0000FF"/>
            </a:solidFill>
            <a:headEnd/>
            <a:tailEnd/>
          </a:ln>
        </p:spPr>
        <p:style>
          <a:lnRef idx="2">
            <a:schemeClr val="accent6"/>
          </a:lnRef>
          <a:fillRef idx="0">
            <a:schemeClr val="accent6"/>
          </a:fillRef>
          <a:effectRef idx="1">
            <a:schemeClr val="accent6"/>
          </a:effectRef>
          <a:fontRef idx="minor">
            <a:schemeClr val="tx1"/>
          </a:fontRef>
        </p:style>
        <p:txBody>
          <a:bodyPr lIns="99781" tIns="49890" rIns="99781" bIns="49890"/>
          <a:lstStyle/>
          <a:p>
            <a:pPr>
              <a:defRPr/>
            </a:pPr>
            <a:endParaRPr lang="en-US" dirty="0"/>
          </a:p>
        </p:txBody>
      </p:sp>
      <p:sp>
        <p:nvSpPr>
          <p:cNvPr id="2" name="Rectangle 8"/>
          <p:cNvSpPr>
            <a:spLocks noChangeArrowheads="1"/>
          </p:cNvSpPr>
          <p:nvPr/>
        </p:nvSpPr>
        <p:spPr bwMode="auto">
          <a:xfrm>
            <a:off x="4554538" y="1392238"/>
            <a:ext cx="4992687" cy="1970087"/>
          </a:xfrm>
          <a:prstGeom prst="rect">
            <a:avLst/>
          </a:prstGeom>
          <a:noFill/>
          <a:ln w="9525">
            <a:noFill/>
            <a:miter lim="800000"/>
            <a:headEnd/>
            <a:tailEnd/>
          </a:ln>
        </p:spPr>
        <p:txBody>
          <a:bodyPr lIns="99781" tIns="49890" rIns="99781" bIns="49890">
            <a:spAutoFit/>
          </a:bodyPr>
          <a:lstStyle/>
          <a:p>
            <a:pPr marL="122238" lvl="1">
              <a:lnSpc>
                <a:spcPct val="90000"/>
              </a:lnSpc>
              <a:buFont typeface="Arial" pitchFamily="34" charset="0"/>
              <a:buChar char="•"/>
            </a:pPr>
            <a:r>
              <a:rPr lang="en-US" sz="1500"/>
              <a:t>The book value investment contract provides preservation of principal and a stable crediting rate</a:t>
            </a:r>
          </a:p>
          <a:p>
            <a:pPr marL="122238" lvl="1">
              <a:lnSpc>
                <a:spcPct val="90000"/>
              </a:lnSpc>
              <a:buFont typeface="Arial" pitchFamily="34" charset="0"/>
              <a:buChar char="•"/>
            </a:pPr>
            <a:endParaRPr lang="en-US" sz="1500"/>
          </a:p>
          <a:p>
            <a:pPr marL="122238" lvl="1">
              <a:lnSpc>
                <a:spcPct val="90000"/>
              </a:lnSpc>
              <a:buFont typeface="Arial" pitchFamily="34" charset="0"/>
              <a:buChar char="•"/>
            </a:pPr>
            <a:r>
              <a:rPr lang="en-US" sz="1500"/>
              <a:t>The investment contract smoothes market volatility by amortizing gains and losses over the duration of the portfolio</a:t>
            </a:r>
          </a:p>
          <a:p>
            <a:pPr marL="122238" lvl="1">
              <a:lnSpc>
                <a:spcPct val="90000"/>
              </a:lnSpc>
              <a:buFont typeface="Arial" pitchFamily="34" charset="0"/>
              <a:buChar char="•"/>
            </a:pPr>
            <a:endParaRPr lang="en-US" sz="1500"/>
          </a:p>
          <a:p>
            <a:pPr marL="122238" lvl="1">
              <a:lnSpc>
                <a:spcPct val="90000"/>
              </a:lnSpc>
              <a:buFont typeface="Arial" pitchFamily="34" charset="0"/>
              <a:buChar char="•"/>
            </a:pPr>
            <a:r>
              <a:rPr lang="en-US" sz="1500"/>
              <a:t>This smoothing is triggered through the rate reset mechanism and insulates against day-to-day volatility </a:t>
            </a:r>
          </a:p>
        </p:txBody>
      </p:sp>
      <p:sp>
        <p:nvSpPr>
          <p:cNvPr id="421897" name="Line 9"/>
          <p:cNvSpPr>
            <a:spLocks noChangeShapeType="1"/>
          </p:cNvSpPr>
          <p:nvPr/>
        </p:nvSpPr>
        <p:spPr bwMode="auto">
          <a:xfrm>
            <a:off x="4625975" y="3671888"/>
            <a:ext cx="4705350" cy="0"/>
          </a:xfrm>
          <a:prstGeom prst="line">
            <a:avLst/>
          </a:prstGeom>
          <a:ln>
            <a:solidFill>
              <a:srgbClr val="0000FF"/>
            </a:solidFill>
            <a:headEnd/>
            <a:tailEnd/>
          </a:ln>
        </p:spPr>
        <p:style>
          <a:lnRef idx="2">
            <a:schemeClr val="accent6"/>
          </a:lnRef>
          <a:fillRef idx="0">
            <a:schemeClr val="accent6"/>
          </a:fillRef>
          <a:effectRef idx="1">
            <a:schemeClr val="accent6"/>
          </a:effectRef>
          <a:fontRef idx="minor">
            <a:schemeClr val="tx1"/>
          </a:fontRef>
        </p:style>
        <p:txBody>
          <a:bodyPr lIns="99781" tIns="49890" rIns="99781" bIns="49890"/>
          <a:lstStyle/>
          <a:p>
            <a:pPr>
              <a:defRPr/>
            </a:pPr>
            <a:endParaRPr lang="en-US" dirty="0"/>
          </a:p>
        </p:txBody>
      </p:sp>
      <p:sp>
        <p:nvSpPr>
          <p:cNvPr id="2059" name="Text Box 10"/>
          <p:cNvSpPr txBox="1">
            <a:spLocks noChangeArrowheads="1"/>
          </p:cNvSpPr>
          <p:nvPr/>
        </p:nvSpPr>
        <p:spPr bwMode="auto">
          <a:xfrm>
            <a:off x="1786845" y="3814309"/>
            <a:ext cx="1193800" cy="428625"/>
          </a:xfrm>
          <a:prstGeom prst="rect">
            <a:avLst/>
          </a:prstGeom>
          <a:solidFill>
            <a:schemeClr val="bg1"/>
          </a:solidFill>
          <a:ln w="9525">
            <a:noFill/>
            <a:miter lim="800000"/>
            <a:headEnd/>
            <a:tailEnd/>
          </a:ln>
        </p:spPr>
        <p:txBody>
          <a:bodyPr lIns="0" tIns="0" rIns="0" bIns="0" anchor="ctr"/>
          <a:lstStyle/>
          <a:p>
            <a:pPr algn="ctr" eaLnBrk="0" hangingPunct="0">
              <a:lnSpc>
                <a:spcPct val="85000"/>
              </a:lnSpc>
            </a:pPr>
            <a:r>
              <a:rPr lang="en-US" sz="1500" b="1" dirty="0">
                <a:solidFill>
                  <a:srgbClr val="0000FF"/>
                </a:solidFill>
              </a:rPr>
              <a:t>Stable Value Portfolio</a:t>
            </a:r>
          </a:p>
        </p:txBody>
      </p:sp>
      <p:sp>
        <p:nvSpPr>
          <p:cNvPr id="2060" name="Text Box 11"/>
          <p:cNvSpPr txBox="1">
            <a:spLocks noChangeArrowheads="1"/>
          </p:cNvSpPr>
          <p:nvPr/>
        </p:nvSpPr>
        <p:spPr bwMode="auto">
          <a:xfrm>
            <a:off x="1627188" y="5705475"/>
            <a:ext cx="1339850" cy="366713"/>
          </a:xfrm>
          <a:prstGeom prst="rect">
            <a:avLst/>
          </a:prstGeom>
          <a:noFill/>
          <a:ln w="9525">
            <a:noFill/>
            <a:miter lim="800000"/>
            <a:headEnd/>
            <a:tailEnd/>
          </a:ln>
        </p:spPr>
        <p:txBody>
          <a:bodyPr lIns="0" tIns="0" rIns="0" bIns="0" anchor="ctr"/>
          <a:lstStyle/>
          <a:p>
            <a:pPr algn="ctr" eaLnBrk="0" hangingPunct="0">
              <a:lnSpc>
                <a:spcPct val="85000"/>
              </a:lnSpc>
            </a:pPr>
            <a:r>
              <a:rPr lang="en-US" sz="1500" b="1">
                <a:solidFill>
                  <a:srgbClr val="0000FF"/>
                </a:solidFill>
              </a:rPr>
              <a:t>Investment Contracts</a:t>
            </a:r>
          </a:p>
        </p:txBody>
      </p:sp>
      <p:sp>
        <p:nvSpPr>
          <p:cNvPr id="2061" name="Line 12"/>
          <p:cNvSpPr>
            <a:spLocks noChangeShapeType="1"/>
          </p:cNvSpPr>
          <p:nvPr/>
        </p:nvSpPr>
        <p:spPr bwMode="auto">
          <a:xfrm>
            <a:off x="5554663" y="4314825"/>
            <a:ext cx="0" cy="2122488"/>
          </a:xfrm>
          <a:prstGeom prst="line">
            <a:avLst/>
          </a:prstGeom>
          <a:noFill/>
          <a:ln w="9525">
            <a:solidFill>
              <a:srgbClr val="000080"/>
            </a:solidFill>
            <a:round/>
            <a:headEnd/>
            <a:tailEnd/>
          </a:ln>
        </p:spPr>
        <p:txBody>
          <a:bodyPr lIns="99781" tIns="49890" rIns="99781" bIns="49890"/>
          <a:lstStyle/>
          <a:p>
            <a:endParaRPr lang="en-US"/>
          </a:p>
        </p:txBody>
      </p:sp>
      <p:sp>
        <p:nvSpPr>
          <p:cNvPr id="2062" name="Line 13"/>
          <p:cNvSpPr>
            <a:spLocks noChangeShapeType="1"/>
          </p:cNvSpPr>
          <p:nvPr/>
        </p:nvSpPr>
        <p:spPr bwMode="auto">
          <a:xfrm>
            <a:off x="5554663" y="6437313"/>
            <a:ext cx="3114675" cy="0"/>
          </a:xfrm>
          <a:prstGeom prst="line">
            <a:avLst/>
          </a:prstGeom>
          <a:noFill/>
          <a:ln w="9525">
            <a:solidFill>
              <a:srgbClr val="000080"/>
            </a:solidFill>
            <a:round/>
            <a:headEnd/>
            <a:tailEnd/>
          </a:ln>
        </p:spPr>
        <p:txBody>
          <a:bodyPr lIns="99781" tIns="49890" rIns="99781" bIns="49890"/>
          <a:lstStyle/>
          <a:p>
            <a:endParaRPr lang="en-US"/>
          </a:p>
        </p:txBody>
      </p:sp>
      <p:sp>
        <p:nvSpPr>
          <p:cNvPr id="2063" name="Freeform 14"/>
          <p:cNvSpPr>
            <a:spLocks/>
          </p:cNvSpPr>
          <p:nvPr/>
        </p:nvSpPr>
        <p:spPr bwMode="auto">
          <a:xfrm>
            <a:off x="5568950" y="4273550"/>
            <a:ext cx="3086100" cy="1981200"/>
          </a:xfrm>
          <a:custGeom>
            <a:avLst/>
            <a:gdLst>
              <a:gd name="T0" fmla="*/ 0 w 1816"/>
              <a:gd name="T1" fmla="*/ 2147483647 h 1128"/>
              <a:gd name="T2" fmla="*/ 2147483647 w 1816"/>
              <a:gd name="T3" fmla="*/ 2147483647 h 1128"/>
              <a:gd name="T4" fmla="*/ 2147483647 w 1816"/>
              <a:gd name="T5" fmla="*/ 2147483647 h 1128"/>
              <a:gd name="T6" fmla="*/ 2147483647 w 1816"/>
              <a:gd name="T7" fmla="*/ 2147483647 h 1128"/>
              <a:gd name="T8" fmla="*/ 2147483647 w 1816"/>
              <a:gd name="T9" fmla="*/ 2147483647 h 1128"/>
              <a:gd name="T10" fmla="*/ 0 60000 65536"/>
              <a:gd name="T11" fmla="*/ 0 60000 65536"/>
              <a:gd name="T12" fmla="*/ 0 60000 65536"/>
              <a:gd name="T13" fmla="*/ 0 60000 65536"/>
              <a:gd name="T14" fmla="*/ 0 60000 65536"/>
              <a:gd name="T15" fmla="*/ 0 w 1816"/>
              <a:gd name="T16" fmla="*/ 0 h 1128"/>
              <a:gd name="T17" fmla="*/ 1816 w 1816"/>
              <a:gd name="T18" fmla="*/ 1128 h 1128"/>
            </a:gdLst>
            <a:ahLst/>
            <a:cxnLst>
              <a:cxn ang="T10">
                <a:pos x="T0" y="T1"/>
              </a:cxn>
              <a:cxn ang="T11">
                <a:pos x="T2" y="T3"/>
              </a:cxn>
              <a:cxn ang="T12">
                <a:pos x="T4" y="T5"/>
              </a:cxn>
              <a:cxn ang="T13">
                <a:pos x="T6" y="T7"/>
              </a:cxn>
              <a:cxn ang="T14">
                <a:pos x="T8" y="T9"/>
              </a:cxn>
            </a:cxnLst>
            <a:rect l="T15" t="T16" r="T17" b="T18"/>
            <a:pathLst>
              <a:path w="1816" h="1128">
                <a:moveTo>
                  <a:pt x="0" y="1128"/>
                </a:moveTo>
                <a:cubicBezTo>
                  <a:pt x="10" y="942"/>
                  <a:pt x="21" y="756"/>
                  <a:pt x="200" y="720"/>
                </a:cubicBezTo>
                <a:cubicBezTo>
                  <a:pt x="379" y="684"/>
                  <a:pt x="905" y="1011"/>
                  <a:pt x="1072" y="912"/>
                </a:cubicBezTo>
                <a:cubicBezTo>
                  <a:pt x="1239" y="813"/>
                  <a:pt x="1076" y="256"/>
                  <a:pt x="1200" y="128"/>
                </a:cubicBezTo>
                <a:cubicBezTo>
                  <a:pt x="1324" y="0"/>
                  <a:pt x="1570" y="72"/>
                  <a:pt x="1816" y="144"/>
                </a:cubicBezTo>
              </a:path>
            </a:pathLst>
          </a:custGeom>
          <a:solidFill>
            <a:srgbClr val="99CCFF"/>
          </a:solidFill>
          <a:ln w="9525">
            <a:solidFill>
              <a:srgbClr val="000080"/>
            </a:solidFill>
            <a:round/>
            <a:headEnd/>
            <a:tailEnd/>
          </a:ln>
        </p:spPr>
        <p:txBody>
          <a:bodyPr lIns="99781" tIns="49890" rIns="99781" bIns="49890"/>
          <a:lstStyle/>
          <a:p>
            <a:endParaRPr lang="en-US"/>
          </a:p>
        </p:txBody>
      </p:sp>
      <p:sp>
        <p:nvSpPr>
          <p:cNvPr id="2064" name="Line 15"/>
          <p:cNvSpPr>
            <a:spLocks noChangeShapeType="1"/>
          </p:cNvSpPr>
          <p:nvPr/>
        </p:nvSpPr>
        <p:spPr bwMode="auto">
          <a:xfrm flipV="1">
            <a:off x="5554663" y="4525963"/>
            <a:ext cx="3086100" cy="1728787"/>
          </a:xfrm>
          <a:prstGeom prst="line">
            <a:avLst/>
          </a:prstGeom>
          <a:noFill/>
          <a:ln w="28575">
            <a:solidFill>
              <a:srgbClr val="FFC000"/>
            </a:solidFill>
            <a:round/>
            <a:headEnd/>
            <a:tailEnd/>
          </a:ln>
        </p:spPr>
        <p:txBody>
          <a:bodyPr lIns="99781" tIns="49890" rIns="99781" bIns="49890"/>
          <a:lstStyle/>
          <a:p>
            <a:endParaRPr lang="en-US"/>
          </a:p>
        </p:txBody>
      </p:sp>
      <p:sp>
        <p:nvSpPr>
          <p:cNvPr id="2065" name="Rectangle 16"/>
          <p:cNvSpPr>
            <a:spLocks noChangeArrowheads="1"/>
          </p:cNvSpPr>
          <p:nvPr/>
        </p:nvSpPr>
        <p:spPr bwMode="auto">
          <a:xfrm>
            <a:off x="4981575" y="4248150"/>
            <a:ext cx="773113" cy="506413"/>
          </a:xfrm>
          <a:prstGeom prst="rect">
            <a:avLst/>
          </a:prstGeom>
          <a:noFill/>
          <a:ln w="9525">
            <a:noFill/>
            <a:miter lim="800000"/>
            <a:headEnd/>
            <a:tailEnd/>
          </a:ln>
        </p:spPr>
        <p:txBody>
          <a:bodyPr lIns="99781" tIns="49890" rIns="99781" bIns="49890">
            <a:spAutoFit/>
          </a:bodyPr>
          <a:lstStyle/>
          <a:p>
            <a:pPr eaLnBrk="0" hangingPunct="0"/>
            <a:r>
              <a:rPr lang="en-US" sz="1300">
                <a:solidFill>
                  <a:srgbClr val="000066"/>
                </a:solidFill>
              </a:rPr>
              <a:t>Asset Value</a:t>
            </a:r>
          </a:p>
        </p:txBody>
      </p:sp>
      <p:sp>
        <p:nvSpPr>
          <p:cNvPr id="2066" name="Rectangle 17"/>
          <p:cNvSpPr>
            <a:spLocks noChangeArrowheads="1"/>
          </p:cNvSpPr>
          <p:nvPr/>
        </p:nvSpPr>
        <p:spPr bwMode="auto">
          <a:xfrm>
            <a:off x="6723063" y="6413500"/>
            <a:ext cx="773112" cy="306388"/>
          </a:xfrm>
          <a:prstGeom prst="rect">
            <a:avLst/>
          </a:prstGeom>
          <a:noFill/>
          <a:ln w="9525">
            <a:noFill/>
            <a:miter lim="800000"/>
            <a:headEnd/>
            <a:tailEnd/>
          </a:ln>
        </p:spPr>
        <p:txBody>
          <a:bodyPr lIns="99781" tIns="49890" rIns="99781" bIns="49890">
            <a:spAutoFit/>
          </a:bodyPr>
          <a:lstStyle/>
          <a:p>
            <a:pPr algn="ctr" eaLnBrk="0" hangingPunct="0"/>
            <a:r>
              <a:rPr lang="en-US" sz="1300">
                <a:solidFill>
                  <a:srgbClr val="000066"/>
                </a:solidFill>
              </a:rPr>
              <a:t>Time</a:t>
            </a:r>
          </a:p>
        </p:txBody>
      </p:sp>
      <p:sp>
        <p:nvSpPr>
          <p:cNvPr id="2067" name="AutoShape 18"/>
          <p:cNvSpPr>
            <a:spLocks noChangeArrowheads="1"/>
          </p:cNvSpPr>
          <p:nvPr/>
        </p:nvSpPr>
        <p:spPr bwMode="auto">
          <a:xfrm>
            <a:off x="5746750" y="4468813"/>
            <a:ext cx="946150" cy="534987"/>
          </a:xfrm>
          <a:prstGeom prst="wedgeRectCallout">
            <a:avLst>
              <a:gd name="adj1" fmla="val -38588"/>
              <a:gd name="adj2" fmla="val 143750"/>
            </a:avLst>
          </a:prstGeom>
          <a:noFill/>
          <a:ln w="9525">
            <a:solidFill>
              <a:srgbClr val="000080"/>
            </a:solidFill>
            <a:miter lim="800000"/>
            <a:headEnd/>
            <a:tailEnd/>
          </a:ln>
        </p:spPr>
        <p:txBody>
          <a:bodyPr lIns="49890" tIns="49890" rIns="49890" bIns="49890" anchor="ctr"/>
          <a:lstStyle/>
          <a:p>
            <a:pPr algn="ctr" eaLnBrk="0" hangingPunct="0">
              <a:lnSpc>
                <a:spcPct val="85000"/>
              </a:lnSpc>
            </a:pPr>
            <a:r>
              <a:rPr lang="en-US" sz="1100">
                <a:solidFill>
                  <a:srgbClr val="000099"/>
                </a:solidFill>
              </a:rPr>
              <a:t>Market Value of underlying portfolio</a:t>
            </a:r>
          </a:p>
        </p:txBody>
      </p:sp>
      <p:sp>
        <p:nvSpPr>
          <p:cNvPr id="2068" name="AutoShape 19"/>
          <p:cNvSpPr>
            <a:spLocks noChangeArrowheads="1"/>
          </p:cNvSpPr>
          <p:nvPr/>
        </p:nvSpPr>
        <p:spPr bwMode="auto">
          <a:xfrm>
            <a:off x="7791450" y="5748338"/>
            <a:ext cx="822325" cy="534987"/>
          </a:xfrm>
          <a:prstGeom prst="wedgeRectCallout">
            <a:avLst>
              <a:gd name="adj1" fmla="val -88542"/>
              <a:gd name="adj2" fmla="val -35199"/>
            </a:avLst>
          </a:prstGeom>
          <a:noFill/>
          <a:ln w="9525">
            <a:solidFill>
              <a:srgbClr val="000080"/>
            </a:solidFill>
            <a:miter lim="800000"/>
            <a:headEnd/>
            <a:tailEnd/>
          </a:ln>
        </p:spPr>
        <p:txBody>
          <a:bodyPr lIns="49890" tIns="49890" rIns="49890" bIns="49890" anchor="ctr"/>
          <a:lstStyle/>
          <a:p>
            <a:pPr algn="ctr" eaLnBrk="0" hangingPunct="0">
              <a:lnSpc>
                <a:spcPct val="85000"/>
              </a:lnSpc>
            </a:pPr>
            <a:r>
              <a:rPr lang="en-US" sz="1100">
                <a:solidFill>
                  <a:srgbClr val="000099"/>
                </a:solidFill>
              </a:rPr>
              <a:t>Rising interest rates</a:t>
            </a:r>
          </a:p>
        </p:txBody>
      </p:sp>
      <p:sp>
        <p:nvSpPr>
          <p:cNvPr id="2069" name="AutoShape 20"/>
          <p:cNvSpPr>
            <a:spLocks noChangeArrowheads="1"/>
          </p:cNvSpPr>
          <p:nvPr/>
        </p:nvSpPr>
        <p:spPr bwMode="auto">
          <a:xfrm>
            <a:off x="8723313" y="4187825"/>
            <a:ext cx="795337" cy="534988"/>
          </a:xfrm>
          <a:prstGeom prst="wedgeRectCallout">
            <a:avLst>
              <a:gd name="adj1" fmla="val -115731"/>
              <a:gd name="adj2" fmla="val -16778"/>
            </a:avLst>
          </a:prstGeom>
          <a:noFill/>
          <a:ln w="9525">
            <a:solidFill>
              <a:srgbClr val="000080"/>
            </a:solidFill>
            <a:miter lim="800000"/>
            <a:headEnd/>
            <a:tailEnd/>
          </a:ln>
        </p:spPr>
        <p:txBody>
          <a:bodyPr lIns="49890" tIns="49890" rIns="49890" bIns="49890" anchor="ctr"/>
          <a:lstStyle/>
          <a:p>
            <a:pPr algn="ctr" eaLnBrk="0" hangingPunct="0">
              <a:lnSpc>
                <a:spcPct val="85000"/>
              </a:lnSpc>
            </a:pPr>
            <a:r>
              <a:rPr lang="en-US" sz="1100">
                <a:solidFill>
                  <a:srgbClr val="000099"/>
                </a:solidFill>
              </a:rPr>
              <a:t>Falling interest rates</a:t>
            </a:r>
          </a:p>
        </p:txBody>
      </p:sp>
      <p:sp>
        <p:nvSpPr>
          <p:cNvPr id="2070" name="Rectangle 21"/>
          <p:cNvSpPr>
            <a:spLocks noChangeArrowheads="1"/>
          </p:cNvSpPr>
          <p:nvPr/>
        </p:nvSpPr>
        <p:spPr bwMode="auto">
          <a:xfrm>
            <a:off x="5516563" y="6688138"/>
            <a:ext cx="150812" cy="127000"/>
          </a:xfrm>
          <a:prstGeom prst="rect">
            <a:avLst/>
          </a:prstGeom>
          <a:solidFill>
            <a:srgbClr val="99CCFF"/>
          </a:solidFill>
          <a:ln w="9525">
            <a:solidFill>
              <a:srgbClr val="000080"/>
            </a:solidFill>
            <a:miter lim="800000"/>
            <a:headEnd/>
            <a:tailEnd/>
          </a:ln>
        </p:spPr>
        <p:txBody>
          <a:bodyPr wrap="none" lIns="99781" tIns="49890" rIns="99781" bIns="49890" anchor="ctr"/>
          <a:lstStyle/>
          <a:p>
            <a:endParaRPr lang="en-US"/>
          </a:p>
        </p:txBody>
      </p:sp>
      <p:sp>
        <p:nvSpPr>
          <p:cNvPr id="2071" name="Rectangle 22"/>
          <p:cNvSpPr>
            <a:spLocks noChangeArrowheads="1"/>
          </p:cNvSpPr>
          <p:nvPr/>
        </p:nvSpPr>
        <p:spPr bwMode="auto">
          <a:xfrm>
            <a:off x="5614988" y="6627813"/>
            <a:ext cx="3586162" cy="269875"/>
          </a:xfrm>
          <a:prstGeom prst="rect">
            <a:avLst/>
          </a:prstGeom>
          <a:noFill/>
          <a:ln w="9525">
            <a:noFill/>
            <a:miter lim="800000"/>
            <a:headEnd/>
            <a:tailEnd/>
          </a:ln>
        </p:spPr>
        <p:txBody>
          <a:bodyPr lIns="99781" tIns="49890" rIns="99781" bIns="49890">
            <a:spAutoFit/>
          </a:bodyPr>
          <a:lstStyle/>
          <a:p>
            <a:pPr eaLnBrk="0" hangingPunct="0"/>
            <a:r>
              <a:rPr lang="en-US" sz="1100"/>
              <a:t>Wrap Value        </a:t>
            </a:r>
            <a:r>
              <a:rPr lang="en-US" sz="1100">
                <a:solidFill>
                  <a:srgbClr val="FF9900"/>
                </a:solidFill>
              </a:rPr>
              <a:t>–</a:t>
            </a:r>
            <a:r>
              <a:rPr lang="en-US" sz="1100"/>
              <a:t> Book Value        </a:t>
            </a:r>
            <a:r>
              <a:rPr lang="en-US" b="1" i="0">
                <a:solidFill>
                  <a:srgbClr val="000066"/>
                </a:solidFill>
              </a:rPr>
              <a:t>–</a:t>
            </a:r>
            <a:r>
              <a:rPr lang="en-US" sz="1100">
                <a:solidFill>
                  <a:srgbClr val="000066"/>
                </a:solidFill>
              </a:rPr>
              <a:t> </a:t>
            </a:r>
            <a:r>
              <a:rPr lang="en-US" sz="1100"/>
              <a:t>Market Value</a:t>
            </a:r>
          </a:p>
        </p:txBody>
      </p:sp>
      <p:sp>
        <p:nvSpPr>
          <p:cNvPr id="2072" name="Line 23"/>
          <p:cNvSpPr>
            <a:spLocks noChangeShapeType="1"/>
          </p:cNvSpPr>
          <p:nvPr/>
        </p:nvSpPr>
        <p:spPr bwMode="auto">
          <a:xfrm>
            <a:off x="4443413" y="1939925"/>
            <a:ext cx="0" cy="5354638"/>
          </a:xfrm>
          <a:prstGeom prst="line">
            <a:avLst/>
          </a:prstGeom>
          <a:noFill/>
          <a:ln w="9525">
            <a:solidFill>
              <a:srgbClr val="000080"/>
            </a:solidFill>
            <a:round/>
            <a:headEnd/>
            <a:tailEnd/>
          </a:ln>
        </p:spPr>
        <p:txBody>
          <a:bodyPr lIns="99781" tIns="49890" rIns="99781" bIns="49890"/>
          <a:lstStyle/>
          <a:p>
            <a:endParaRPr lang="en-US"/>
          </a:p>
        </p:txBody>
      </p:sp>
      <p:sp>
        <p:nvSpPr>
          <p:cNvPr id="2073" name="Rectangle 24"/>
          <p:cNvSpPr>
            <a:spLocks noGrp="1" noChangeArrowheads="1"/>
          </p:cNvSpPr>
          <p:nvPr>
            <p:ph type="title"/>
          </p:nvPr>
        </p:nvSpPr>
        <p:spPr>
          <a:xfrm>
            <a:off x="404813" y="625475"/>
            <a:ext cx="9320212" cy="701675"/>
          </a:xfrm>
        </p:spPr>
        <p:txBody>
          <a:bodyPr/>
          <a:lstStyle/>
          <a:p>
            <a:r>
              <a:rPr lang="en-US" smtClean="0"/>
              <a:t>How Benefit Responsiveness Works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Line 3"/>
          <p:cNvSpPr>
            <a:spLocks noChangeShapeType="1"/>
          </p:cNvSpPr>
          <p:nvPr/>
        </p:nvSpPr>
        <p:spPr bwMode="auto">
          <a:xfrm>
            <a:off x="1811338" y="2193925"/>
            <a:ext cx="0" cy="3962400"/>
          </a:xfrm>
          <a:prstGeom prst="line">
            <a:avLst/>
          </a:prstGeom>
          <a:noFill/>
          <a:ln w="50800">
            <a:solidFill>
              <a:schemeClr val="tx1"/>
            </a:solidFill>
            <a:round/>
            <a:headEnd type="none" w="sm" len="sm"/>
            <a:tailEnd type="none" w="sm" len="sm"/>
          </a:ln>
        </p:spPr>
        <p:txBody>
          <a:bodyPr lIns="99781" tIns="49890" rIns="99781" bIns="49890"/>
          <a:lstStyle/>
          <a:p>
            <a:endParaRPr lang="en-US"/>
          </a:p>
        </p:txBody>
      </p:sp>
      <p:sp>
        <p:nvSpPr>
          <p:cNvPr id="24579" name="Line 4"/>
          <p:cNvSpPr>
            <a:spLocks noChangeShapeType="1"/>
          </p:cNvSpPr>
          <p:nvPr/>
        </p:nvSpPr>
        <p:spPr bwMode="auto">
          <a:xfrm>
            <a:off x="1812925" y="6156325"/>
            <a:ext cx="6581775" cy="0"/>
          </a:xfrm>
          <a:prstGeom prst="line">
            <a:avLst/>
          </a:prstGeom>
          <a:noFill/>
          <a:ln w="50800">
            <a:solidFill>
              <a:schemeClr val="tx1"/>
            </a:solidFill>
            <a:round/>
            <a:headEnd type="none" w="sm" len="sm"/>
            <a:tailEnd type="none" w="sm" len="sm"/>
          </a:ln>
        </p:spPr>
        <p:txBody>
          <a:bodyPr lIns="99781" tIns="49890" rIns="99781" bIns="49890"/>
          <a:lstStyle/>
          <a:p>
            <a:endParaRPr lang="en-US"/>
          </a:p>
        </p:txBody>
      </p:sp>
      <p:sp>
        <p:nvSpPr>
          <p:cNvPr id="24580" name="Line 5"/>
          <p:cNvSpPr>
            <a:spLocks noChangeShapeType="1"/>
          </p:cNvSpPr>
          <p:nvPr/>
        </p:nvSpPr>
        <p:spPr bwMode="auto">
          <a:xfrm>
            <a:off x="2798763" y="5989638"/>
            <a:ext cx="0" cy="334962"/>
          </a:xfrm>
          <a:prstGeom prst="line">
            <a:avLst/>
          </a:prstGeom>
          <a:noFill/>
          <a:ln w="12700">
            <a:solidFill>
              <a:schemeClr val="tx1"/>
            </a:solidFill>
            <a:round/>
            <a:headEnd type="none" w="sm" len="sm"/>
            <a:tailEnd type="none" w="sm" len="sm"/>
          </a:ln>
        </p:spPr>
        <p:txBody>
          <a:bodyPr lIns="99781" tIns="49890" rIns="99781" bIns="49890"/>
          <a:lstStyle/>
          <a:p>
            <a:endParaRPr lang="en-US"/>
          </a:p>
        </p:txBody>
      </p:sp>
      <p:sp>
        <p:nvSpPr>
          <p:cNvPr id="24581" name="Line 6"/>
          <p:cNvSpPr>
            <a:spLocks noChangeShapeType="1"/>
          </p:cNvSpPr>
          <p:nvPr/>
        </p:nvSpPr>
        <p:spPr bwMode="auto">
          <a:xfrm>
            <a:off x="4525963" y="5989638"/>
            <a:ext cx="0" cy="334962"/>
          </a:xfrm>
          <a:prstGeom prst="line">
            <a:avLst/>
          </a:prstGeom>
          <a:noFill/>
          <a:ln w="12700">
            <a:solidFill>
              <a:schemeClr val="tx1"/>
            </a:solidFill>
            <a:round/>
            <a:headEnd type="none" w="sm" len="sm"/>
            <a:tailEnd type="none" w="sm" len="sm"/>
          </a:ln>
        </p:spPr>
        <p:txBody>
          <a:bodyPr lIns="99781" tIns="49890" rIns="99781" bIns="49890"/>
          <a:lstStyle/>
          <a:p>
            <a:endParaRPr lang="en-US"/>
          </a:p>
        </p:txBody>
      </p:sp>
      <p:sp>
        <p:nvSpPr>
          <p:cNvPr id="24582" name="Line 7"/>
          <p:cNvSpPr>
            <a:spLocks noChangeShapeType="1"/>
          </p:cNvSpPr>
          <p:nvPr/>
        </p:nvSpPr>
        <p:spPr bwMode="auto">
          <a:xfrm>
            <a:off x="8064500" y="5989638"/>
            <a:ext cx="0" cy="334962"/>
          </a:xfrm>
          <a:prstGeom prst="line">
            <a:avLst/>
          </a:prstGeom>
          <a:noFill/>
          <a:ln w="12700">
            <a:solidFill>
              <a:schemeClr val="tx1"/>
            </a:solidFill>
            <a:round/>
            <a:headEnd type="none" w="sm" len="sm"/>
            <a:tailEnd type="none" w="sm" len="sm"/>
          </a:ln>
        </p:spPr>
        <p:txBody>
          <a:bodyPr lIns="99781" tIns="49890" rIns="99781" bIns="49890"/>
          <a:lstStyle/>
          <a:p>
            <a:endParaRPr lang="en-US"/>
          </a:p>
        </p:txBody>
      </p:sp>
      <p:sp>
        <p:nvSpPr>
          <p:cNvPr id="24583" name="Line 8"/>
          <p:cNvSpPr>
            <a:spLocks noChangeShapeType="1"/>
          </p:cNvSpPr>
          <p:nvPr/>
        </p:nvSpPr>
        <p:spPr bwMode="auto">
          <a:xfrm>
            <a:off x="6337300" y="5989638"/>
            <a:ext cx="0" cy="334962"/>
          </a:xfrm>
          <a:prstGeom prst="line">
            <a:avLst/>
          </a:prstGeom>
          <a:noFill/>
          <a:ln w="12700">
            <a:solidFill>
              <a:schemeClr val="tx1"/>
            </a:solidFill>
            <a:round/>
            <a:headEnd type="none" w="sm" len="sm"/>
            <a:tailEnd type="none" w="sm" len="sm"/>
          </a:ln>
        </p:spPr>
        <p:txBody>
          <a:bodyPr lIns="99781" tIns="49890" rIns="99781" bIns="49890"/>
          <a:lstStyle/>
          <a:p>
            <a:endParaRPr lang="en-US"/>
          </a:p>
        </p:txBody>
      </p:sp>
      <p:sp>
        <p:nvSpPr>
          <p:cNvPr id="24584" name="Rectangle 9"/>
          <p:cNvSpPr>
            <a:spLocks noChangeArrowheads="1"/>
          </p:cNvSpPr>
          <p:nvPr/>
        </p:nvSpPr>
        <p:spPr bwMode="auto">
          <a:xfrm>
            <a:off x="7489825" y="6324600"/>
            <a:ext cx="987425" cy="338138"/>
          </a:xfrm>
          <a:prstGeom prst="rect">
            <a:avLst/>
          </a:prstGeom>
          <a:noFill/>
          <a:ln w="9525">
            <a:noFill/>
            <a:miter lim="800000"/>
            <a:headEnd/>
            <a:tailEnd/>
          </a:ln>
        </p:spPr>
        <p:txBody>
          <a:bodyPr lIns="100462" tIns="50232" rIns="100462" bIns="50232" anchor="ctr"/>
          <a:lstStyle/>
          <a:p>
            <a:pPr algn="ctr" eaLnBrk="0" hangingPunct="0">
              <a:lnSpc>
                <a:spcPct val="90000"/>
              </a:lnSpc>
            </a:pPr>
            <a:r>
              <a:rPr lang="en-US" sz="1500" b="1">
                <a:solidFill>
                  <a:schemeClr val="tx2"/>
                </a:solidFill>
                <a:latin typeface="Helvetica" pitchFamily="34" charset="0"/>
              </a:rPr>
              <a:t>Duration</a:t>
            </a:r>
          </a:p>
        </p:txBody>
      </p:sp>
      <p:sp>
        <p:nvSpPr>
          <p:cNvPr id="24585" name="Rectangle 10"/>
          <p:cNvSpPr>
            <a:spLocks noChangeArrowheads="1"/>
          </p:cNvSpPr>
          <p:nvPr/>
        </p:nvSpPr>
        <p:spPr bwMode="auto">
          <a:xfrm>
            <a:off x="5843588" y="6324600"/>
            <a:ext cx="987425" cy="338138"/>
          </a:xfrm>
          <a:prstGeom prst="rect">
            <a:avLst/>
          </a:prstGeom>
          <a:noFill/>
          <a:ln w="9525">
            <a:noFill/>
            <a:miter lim="800000"/>
            <a:headEnd/>
            <a:tailEnd/>
          </a:ln>
        </p:spPr>
        <p:txBody>
          <a:bodyPr lIns="100462" tIns="50232" rIns="100462" bIns="50232" anchor="ctr"/>
          <a:lstStyle/>
          <a:p>
            <a:pPr algn="ctr" eaLnBrk="0" hangingPunct="0">
              <a:lnSpc>
                <a:spcPct val="90000"/>
              </a:lnSpc>
            </a:pPr>
            <a:r>
              <a:rPr lang="en-US" sz="1500" b="1">
                <a:solidFill>
                  <a:schemeClr val="tx2"/>
                </a:solidFill>
                <a:latin typeface="Helvetica" pitchFamily="34" charset="0"/>
              </a:rPr>
              <a:t>3 Years</a:t>
            </a:r>
          </a:p>
        </p:txBody>
      </p:sp>
      <p:sp>
        <p:nvSpPr>
          <p:cNvPr id="24586" name="Rectangle 11"/>
          <p:cNvSpPr>
            <a:spLocks noChangeArrowheads="1"/>
          </p:cNvSpPr>
          <p:nvPr/>
        </p:nvSpPr>
        <p:spPr bwMode="auto">
          <a:xfrm>
            <a:off x="4032250" y="6324600"/>
            <a:ext cx="987425" cy="338138"/>
          </a:xfrm>
          <a:prstGeom prst="rect">
            <a:avLst/>
          </a:prstGeom>
          <a:noFill/>
          <a:ln w="9525">
            <a:noFill/>
            <a:miter lim="800000"/>
            <a:headEnd/>
            <a:tailEnd/>
          </a:ln>
        </p:spPr>
        <p:txBody>
          <a:bodyPr lIns="100462" tIns="50232" rIns="100462" bIns="50232" anchor="ctr"/>
          <a:lstStyle/>
          <a:p>
            <a:pPr algn="ctr" eaLnBrk="0" hangingPunct="0">
              <a:lnSpc>
                <a:spcPct val="90000"/>
              </a:lnSpc>
            </a:pPr>
            <a:r>
              <a:rPr lang="en-US" sz="1500" b="1">
                <a:solidFill>
                  <a:schemeClr val="tx2"/>
                </a:solidFill>
                <a:latin typeface="Helvetica" pitchFamily="34" charset="0"/>
              </a:rPr>
              <a:t>2 Years</a:t>
            </a:r>
          </a:p>
        </p:txBody>
      </p:sp>
      <p:sp>
        <p:nvSpPr>
          <p:cNvPr id="24587" name="Rectangle 12"/>
          <p:cNvSpPr>
            <a:spLocks noChangeArrowheads="1"/>
          </p:cNvSpPr>
          <p:nvPr/>
        </p:nvSpPr>
        <p:spPr bwMode="auto">
          <a:xfrm>
            <a:off x="393700" y="2166938"/>
            <a:ext cx="1169988" cy="793750"/>
          </a:xfrm>
          <a:prstGeom prst="rect">
            <a:avLst/>
          </a:prstGeom>
          <a:noFill/>
          <a:ln w="9525">
            <a:noFill/>
            <a:miter lim="800000"/>
            <a:headEnd/>
            <a:tailEnd/>
          </a:ln>
        </p:spPr>
        <p:txBody>
          <a:bodyPr lIns="100462" tIns="50232" rIns="100462" bIns="50232">
            <a:spAutoFit/>
          </a:bodyPr>
          <a:lstStyle/>
          <a:p>
            <a:pPr algn="ctr" eaLnBrk="0" hangingPunct="0"/>
            <a:r>
              <a:rPr lang="en-US" sz="1500" b="1"/>
              <a:t>Fund Balance</a:t>
            </a:r>
          </a:p>
          <a:p>
            <a:pPr algn="ctr" eaLnBrk="0" hangingPunct="0"/>
            <a:r>
              <a:rPr lang="en-US" sz="1500" b="1"/>
              <a:t>$$</a:t>
            </a:r>
          </a:p>
        </p:txBody>
      </p:sp>
      <p:sp>
        <p:nvSpPr>
          <p:cNvPr id="24588" name="Line 13"/>
          <p:cNvSpPr>
            <a:spLocks noChangeShapeType="1"/>
          </p:cNvSpPr>
          <p:nvPr/>
        </p:nvSpPr>
        <p:spPr bwMode="auto">
          <a:xfrm flipV="1">
            <a:off x="1812925" y="2447925"/>
            <a:ext cx="6251575" cy="2695575"/>
          </a:xfrm>
          <a:prstGeom prst="line">
            <a:avLst/>
          </a:prstGeom>
          <a:noFill/>
          <a:ln w="25400">
            <a:solidFill>
              <a:srgbClr val="FFC000"/>
            </a:solidFill>
            <a:round/>
            <a:headEnd type="none" w="sm" len="sm"/>
            <a:tailEnd type="stealth" w="med" len="lg"/>
          </a:ln>
        </p:spPr>
        <p:txBody>
          <a:bodyPr lIns="99781" tIns="49890" rIns="99781" bIns="49890"/>
          <a:lstStyle/>
          <a:p>
            <a:endParaRPr lang="en-US"/>
          </a:p>
        </p:txBody>
      </p:sp>
      <p:sp>
        <p:nvSpPr>
          <p:cNvPr id="24589" name="Line 14"/>
          <p:cNvSpPr>
            <a:spLocks noChangeShapeType="1"/>
          </p:cNvSpPr>
          <p:nvPr/>
        </p:nvSpPr>
        <p:spPr bwMode="auto">
          <a:xfrm flipV="1">
            <a:off x="1812925" y="2447925"/>
            <a:ext cx="6334125" cy="2190750"/>
          </a:xfrm>
          <a:prstGeom prst="line">
            <a:avLst/>
          </a:prstGeom>
          <a:noFill/>
          <a:ln w="25400">
            <a:solidFill>
              <a:schemeClr val="tx2"/>
            </a:solidFill>
            <a:round/>
            <a:headEnd type="none" w="sm" len="sm"/>
            <a:tailEnd type="stealth" w="med" len="lg"/>
          </a:ln>
        </p:spPr>
        <p:txBody>
          <a:bodyPr lIns="99781" tIns="49890" rIns="99781" bIns="49890"/>
          <a:lstStyle/>
          <a:p>
            <a:endParaRPr lang="en-US"/>
          </a:p>
        </p:txBody>
      </p:sp>
      <p:sp>
        <p:nvSpPr>
          <p:cNvPr id="24590" name="Rectangle 15"/>
          <p:cNvSpPr>
            <a:spLocks noChangeArrowheads="1"/>
          </p:cNvSpPr>
          <p:nvPr/>
        </p:nvSpPr>
        <p:spPr bwMode="auto">
          <a:xfrm>
            <a:off x="1935163" y="2024063"/>
            <a:ext cx="7056437" cy="550862"/>
          </a:xfrm>
          <a:prstGeom prst="rect">
            <a:avLst/>
          </a:prstGeom>
          <a:noFill/>
          <a:ln w="9525" algn="ctr">
            <a:noFill/>
            <a:miter lim="800000"/>
            <a:headEnd/>
            <a:tailEnd/>
          </a:ln>
        </p:spPr>
        <p:txBody>
          <a:bodyPr lIns="89502" tIns="44750" rIns="89502" bIns="44750">
            <a:spAutoFit/>
          </a:bodyPr>
          <a:lstStyle/>
          <a:p>
            <a:pPr algn="ctr"/>
            <a:r>
              <a:rPr lang="en-US" sz="1500" b="1">
                <a:solidFill>
                  <a:srgbClr val="0000FF"/>
                </a:solidFill>
              </a:rPr>
              <a:t>Crediting Rate Formula Smoothes the Portfolio Yield and </a:t>
            </a:r>
          </a:p>
          <a:p>
            <a:pPr algn="ctr"/>
            <a:r>
              <a:rPr lang="en-US" sz="1500" b="1">
                <a:solidFill>
                  <a:srgbClr val="0000FF"/>
                </a:solidFill>
              </a:rPr>
              <a:t>Keeps Market and Book Value Close Together</a:t>
            </a:r>
          </a:p>
        </p:txBody>
      </p:sp>
      <p:sp>
        <p:nvSpPr>
          <p:cNvPr id="24591" name="Rectangle 16"/>
          <p:cNvSpPr>
            <a:spLocks noChangeArrowheads="1"/>
          </p:cNvSpPr>
          <p:nvPr/>
        </p:nvSpPr>
        <p:spPr bwMode="auto">
          <a:xfrm>
            <a:off x="557213" y="5000625"/>
            <a:ext cx="1243012" cy="341313"/>
          </a:xfrm>
          <a:prstGeom prst="rect">
            <a:avLst/>
          </a:prstGeom>
          <a:noFill/>
          <a:ln w="9525">
            <a:noFill/>
            <a:miter lim="800000"/>
            <a:headEnd/>
            <a:tailEnd/>
          </a:ln>
        </p:spPr>
        <p:txBody>
          <a:bodyPr wrap="none" lIns="100462" tIns="50232" rIns="100462" bIns="50232">
            <a:spAutoFit/>
          </a:bodyPr>
          <a:lstStyle/>
          <a:p>
            <a:pPr algn="ctr" eaLnBrk="0" hangingPunct="0"/>
            <a:r>
              <a:rPr lang="en-US" sz="1500" b="1">
                <a:solidFill>
                  <a:srgbClr val="0000FF"/>
                </a:solidFill>
              </a:rPr>
              <a:t>Book Value</a:t>
            </a:r>
          </a:p>
        </p:txBody>
      </p:sp>
      <p:sp>
        <p:nvSpPr>
          <p:cNvPr id="24592" name="Rectangle 17"/>
          <p:cNvSpPr>
            <a:spLocks noChangeArrowheads="1"/>
          </p:cNvSpPr>
          <p:nvPr/>
        </p:nvSpPr>
        <p:spPr bwMode="auto">
          <a:xfrm>
            <a:off x="473075" y="4325938"/>
            <a:ext cx="1384300" cy="341312"/>
          </a:xfrm>
          <a:prstGeom prst="rect">
            <a:avLst/>
          </a:prstGeom>
          <a:noFill/>
          <a:ln w="9525">
            <a:noFill/>
            <a:miter lim="800000"/>
            <a:headEnd/>
            <a:tailEnd/>
          </a:ln>
        </p:spPr>
        <p:txBody>
          <a:bodyPr wrap="none" lIns="100462" tIns="50232" rIns="100462" bIns="50232">
            <a:spAutoFit/>
          </a:bodyPr>
          <a:lstStyle/>
          <a:p>
            <a:pPr algn="ctr" eaLnBrk="0" hangingPunct="0"/>
            <a:r>
              <a:rPr lang="en-US" sz="1500" b="1">
                <a:solidFill>
                  <a:srgbClr val="0000FF"/>
                </a:solidFill>
              </a:rPr>
              <a:t>Market Value</a:t>
            </a:r>
          </a:p>
        </p:txBody>
      </p:sp>
      <p:sp>
        <p:nvSpPr>
          <p:cNvPr id="24593" name="Text Box 18"/>
          <p:cNvSpPr txBox="1">
            <a:spLocks noChangeArrowheads="1"/>
          </p:cNvSpPr>
          <p:nvPr/>
        </p:nvSpPr>
        <p:spPr bwMode="auto">
          <a:xfrm>
            <a:off x="4086225" y="3998913"/>
            <a:ext cx="5484813" cy="1704975"/>
          </a:xfrm>
          <a:prstGeom prst="rect">
            <a:avLst/>
          </a:prstGeom>
          <a:noFill/>
          <a:ln w="9525" algn="ctr">
            <a:noFill/>
            <a:miter lim="800000"/>
            <a:headEnd/>
            <a:tailEnd/>
          </a:ln>
        </p:spPr>
        <p:txBody>
          <a:bodyPr wrap="none" lIns="196419" tIns="196419" rIns="196419" bIns="196419">
            <a:spAutoFit/>
          </a:bodyPr>
          <a:lstStyle/>
          <a:p>
            <a:pPr algn="ctr"/>
            <a:r>
              <a:rPr lang="en-US" sz="1700">
                <a:solidFill>
                  <a:srgbClr val="0000FF"/>
                </a:solidFill>
              </a:rPr>
              <a:t>MV(1+ytm)   = BV(1 + CR) </a:t>
            </a:r>
          </a:p>
          <a:p>
            <a:pPr algn="ctr"/>
            <a:endParaRPr lang="en-US" sz="1700">
              <a:solidFill>
                <a:srgbClr val="0000FF"/>
              </a:solidFill>
            </a:endParaRPr>
          </a:p>
          <a:p>
            <a:pPr algn="ctr"/>
            <a:r>
              <a:rPr lang="en-US" sz="1700">
                <a:solidFill>
                  <a:srgbClr val="0000FF"/>
                </a:solidFill>
              </a:rPr>
              <a:t>The equivalent formula, expressed in terms of CR is:</a:t>
            </a:r>
          </a:p>
          <a:p>
            <a:pPr algn="ctr"/>
            <a:endParaRPr lang="en-US" sz="1700">
              <a:solidFill>
                <a:srgbClr val="0000FF"/>
              </a:solidFill>
            </a:endParaRPr>
          </a:p>
          <a:p>
            <a:pPr algn="ctr"/>
            <a:r>
              <a:rPr lang="en-US" sz="1700">
                <a:solidFill>
                  <a:srgbClr val="0000FF"/>
                </a:solidFill>
              </a:rPr>
              <a:t>CR = [(MV/BV)    x (1+ytm)] -1</a:t>
            </a:r>
          </a:p>
        </p:txBody>
      </p:sp>
      <p:sp>
        <p:nvSpPr>
          <p:cNvPr id="24594" name="Rectangle 19"/>
          <p:cNvSpPr>
            <a:spLocks noChangeArrowheads="1"/>
          </p:cNvSpPr>
          <p:nvPr/>
        </p:nvSpPr>
        <p:spPr bwMode="auto">
          <a:xfrm>
            <a:off x="2297113" y="6324600"/>
            <a:ext cx="987425" cy="338138"/>
          </a:xfrm>
          <a:prstGeom prst="rect">
            <a:avLst/>
          </a:prstGeom>
          <a:noFill/>
          <a:ln w="9525">
            <a:noFill/>
            <a:miter lim="800000"/>
            <a:headEnd/>
            <a:tailEnd/>
          </a:ln>
        </p:spPr>
        <p:txBody>
          <a:bodyPr lIns="100462" tIns="50232" rIns="100462" bIns="50232" anchor="ctr"/>
          <a:lstStyle/>
          <a:p>
            <a:pPr algn="ctr" eaLnBrk="0" hangingPunct="0">
              <a:lnSpc>
                <a:spcPct val="90000"/>
              </a:lnSpc>
            </a:pPr>
            <a:r>
              <a:rPr lang="en-US" sz="1500" b="1">
                <a:solidFill>
                  <a:schemeClr val="tx2"/>
                </a:solidFill>
                <a:latin typeface="Helvetica" pitchFamily="34" charset="0"/>
              </a:rPr>
              <a:t>1 Year</a:t>
            </a:r>
          </a:p>
        </p:txBody>
      </p:sp>
      <p:sp>
        <p:nvSpPr>
          <p:cNvPr id="22" name="Rectangle 24"/>
          <p:cNvSpPr txBox="1">
            <a:spLocks noChangeArrowheads="1"/>
          </p:cNvSpPr>
          <p:nvPr/>
        </p:nvSpPr>
        <p:spPr bwMode="auto">
          <a:xfrm>
            <a:off x="377825" y="631825"/>
            <a:ext cx="9359900" cy="1250950"/>
          </a:xfrm>
          <a:prstGeom prst="rect">
            <a:avLst/>
          </a:prstGeom>
          <a:noFill/>
          <a:ln w="9525">
            <a:noFill/>
            <a:miter lim="800000"/>
            <a:headEnd/>
            <a:tailEnd/>
          </a:ln>
        </p:spPr>
        <p:txBody>
          <a:bodyPr lIns="498042" tIns="49804" rIns="99608" bIns="49804"/>
          <a:lstStyle/>
          <a:p>
            <a:pPr defTabSz="998370">
              <a:defRPr/>
            </a:pPr>
            <a:r>
              <a:rPr lang="en-US" sz="2400" i="0" kern="0" dirty="0">
                <a:solidFill>
                  <a:schemeClr val="tx2"/>
                </a:solidFill>
                <a:latin typeface="+mj-lt"/>
                <a:ea typeface="+mj-ea"/>
                <a:cs typeface="+mj-cs"/>
              </a:rPr>
              <a:t>Benefit Responsiveness:  </a:t>
            </a:r>
          </a:p>
          <a:p>
            <a:pPr defTabSz="998370">
              <a:defRPr/>
            </a:pPr>
            <a:r>
              <a:rPr lang="en-US" sz="2400" i="0" kern="0" dirty="0">
                <a:solidFill>
                  <a:schemeClr val="tx2"/>
                </a:solidFill>
                <a:latin typeface="+mj-lt"/>
                <a:ea typeface="+mj-ea"/>
                <a:cs typeface="+mj-cs"/>
              </a:rPr>
              <a:t>How Market Value and Book Value Converge</a:t>
            </a:r>
          </a:p>
        </p:txBody>
      </p:sp>
      <p:sp>
        <p:nvSpPr>
          <p:cNvPr id="24596" name="TextBox 19"/>
          <p:cNvSpPr txBox="1">
            <a:spLocks noChangeArrowheads="1"/>
          </p:cNvSpPr>
          <p:nvPr/>
        </p:nvSpPr>
        <p:spPr bwMode="auto">
          <a:xfrm>
            <a:off x="6583363" y="4094163"/>
            <a:ext cx="433387" cy="280987"/>
          </a:xfrm>
          <a:prstGeom prst="rect">
            <a:avLst/>
          </a:prstGeom>
          <a:noFill/>
          <a:ln w="9525">
            <a:noFill/>
            <a:miter lim="800000"/>
            <a:headEnd/>
            <a:tailEnd/>
          </a:ln>
        </p:spPr>
        <p:txBody>
          <a:bodyPr lIns="91424" tIns="45712" rIns="91424" bIns="45712">
            <a:spAutoFit/>
          </a:bodyPr>
          <a:lstStyle/>
          <a:p>
            <a:r>
              <a:rPr lang="en-US" sz="1200">
                <a:solidFill>
                  <a:srgbClr val="0000FF"/>
                </a:solidFill>
              </a:rPr>
              <a:t>d</a:t>
            </a:r>
          </a:p>
        </p:txBody>
      </p:sp>
      <p:sp>
        <p:nvSpPr>
          <p:cNvPr id="24597" name="TextBox 20"/>
          <p:cNvSpPr txBox="1">
            <a:spLocks noChangeArrowheads="1"/>
          </p:cNvSpPr>
          <p:nvPr/>
        </p:nvSpPr>
        <p:spPr bwMode="auto">
          <a:xfrm>
            <a:off x="8024813" y="4094163"/>
            <a:ext cx="433387" cy="280987"/>
          </a:xfrm>
          <a:prstGeom prst="rect">
            <a:avLst/>
          </a:prstGeom>
          <a:noFill/>
          <a:ln w="9525">
            <a:noFill/>
            <a:miter lim="800000"/>
            <a:headEnd/>
            <a:tailEnd/>
          </a:ln>
        </p:spPr>
        <p:txBody>
          <a:bodyPr lIns="91424" tIns="45712" rIns="91424" bIns="45712">
            <a:spAutoFit/>
          </a:bodyPr>
          <a:lstStyle/>
          <a:p>
            <a:r>
              <a:rPr lang="en-US" sz="1200">
                <a:solidFill>
                  <a:srgbClr val="0000FF"/>
                </a:solidFill>
              </a:rPr>
              <a:t>d</a:t>
            </a:r>
          </a:p>
        </p:txBody>
      </p:sp>
      <p:sp>
        <p:nvSpPr>
          <p:cNvPr id="24598" name="TextBox 22"/>
          <p:cNvSpPr txBox="1">
            <a:spLocks noChangeArrowheads="1"/>
          </p:cNvSpPr>
          <p:nvPr/>
        </p:nvSpPr>
        <p:spPr bwMode="auto">
          <a:xfrm rot="10800000" flipV="1">
            <a:off x="6688138" y="5116513"/>
            <a:ext cx="808037" cy="338137"/>
          </a:xfrm>
          <a:prstGeom prst="rect">
            <a:avLst/>
          </a:prstGeom>
          <a:noFill/>
          <a:ln w="9525">
            <a:noFill/>
            <a:miter lim="800000"/>
            <a:headEnd/>
            <a:tailEnd/>
          </a:ln>
        </p:spPr>
        <p:txBody>
          <a:bodyPr lIns="91424" tIns="45712" rIns="91424" bIns="45712">
            <a:spAutoFit/>
          </a:bodyPr>
          <a:lstStyle/>
          <a:p>
            <a:r>
              <a:rPr lang="en-US" sz="1200">
                <a:solidFill>
                  <a:srgbClr val="0000FF"/>
                </a:solidFill>
              </a:rPr>
              <a:t>1/d    </a:t>
            </a:r>
            <a:r>
              <a:rPr lang="en-US" sz="1600">
                <a:solidFill>
                  <a:srgbClr val="0000FF"/>
                </a:solidFill>
              </a:rPr>
              <a:t>  </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2"/>
          <p:cNvSpPr>
            <a:spLocks noGrp="1" noChangeArrowheads="1"/>
          </p:cNvSpPr>
          <p:nvPr>
            <p:ph type="title"/>
          </p:nvPr>
        </p:nvSpPr>
        <p:spPr/>
        <p:txBody>
          <a:bodyPr/>
          <a:lstStyle/>
          <a:p>
            <a:pPr eaLnBrk="1" hangingPunct="1"/>
            <a:r>
              <a:rPr lang="en-US" smtClean="0"/>
              <a:t>Stable Value Investment Contracts</a:t>
            </a:r>
          </a:p>
        </p:txBody>
      </p:sp>
      <p:graphicFrame>
        <p:nvGraphicFramePr>
          <p:cNvPr id="2972709" name="Group 37"/>
          <p:cNvGraphicFramePr>
            <a:graphicFrameLocks noGrp="1"/>
          </p:cNvGraphicFramePr>
          <p:nvPr>
            <p:ph idx="4294967295"/>
          </p:nvPr>
        </p:nvGraphicFramePr>
        <p:xfrm>
          <a:off x="569913" y="1433513"/>
          <a:ext cx="8641357" cy="5110845"/>
        </p:xfrm>
        <a:graphic>
          <a:graphicData uri="http://schemas.openxmlformats.org/drawingml/2006/table">
            <a:tbl>
              <a:tblPr/>
              <a:tblGrid>
                <a:gridCol w="2181996"/>
                <a:gridCol w="2562825"/>
                <a:gridCol w="1948268"/>
                <a:gridCol w="1948268"/>
              </a:tblGrid>
              <a:tr h="719024">
                <a:tc>
                  <a:txBody>
                    <a:bodyPr/>
                    <a:lstStyle/>
                    <a:p>
                      <a:pPr marL="0" marR="0" lvl="0" indent="0" algn="ctr"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500" b="0" i="0" u="none" strike="noStrike" cap="none" normalizeH="0" baseline="0" dirty="0" smtClean="0">
                          <a:ln>
                            <a:noFill/>
                          </a:ln>
                          <a:solidFill>
                            <a:schemeClr val="bg1"/>
                          </a:solidFill>
                          <a:effectLst/>
                          <a:latin typeface="Arial" pitchFamily="34" charset="0"/>
                        </a:rPr>
                        <a:t>Types of </a:t>
                      </a:r>
                    </a:p>
                    <a:p>
                      <a:pPr marL="0" marR="0" lvl="0" indent="0" algn="ctr"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500" b="0" i="0" u="none" strike="noStrike" cap="none" normalizeH="0" baseline="0" dirty="0" smtClean="0">
                          <a:ln>
                            <a:noFill/>
                          </a:ln>
                          <a:solidFill>
                            <a:schemeClr val="bg1"/>
                          </a:solidFill>
                          <a:effectLst/>
                          <a:latin typeface="Arial" pitchFamily="34" charset="0"/>
                        </a:rPr>
                        <a:t>Stable Value Contracts</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0"/>
                        </a:spcBef>
                        <a:spcAft>
                          <a:spcPct val="0"/>
                        </a:spcAft>
                        <a:buClr>
                          <a:srgbClr val="7095D0"/>
                        </a:buClr>
                        <a:buSzTx/>
                        <a:buFont typeface="Wingdings 3" pitchFamily="18" charset="2"/>
                        <a:buNone/>
                        <a:tabLst/>
                      </a:pPr>
                      <a:endParaRPr kumimoji="0" lang="en-US" sz="1500" b="0" i="0" u="none" strike="noStrike" cap="none" normalizeH="0" baseline="0" dirty="0" smtClean="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500" b="0" i="0" u="none" strike="noStrike" cap="none" normalizeH="0" baseline="0" dirty="0" smtClean="0">
                          <a:ln>
                            <a:noFill/>
                          </a:ln>
                          <a:solidFill>
                            <a:schemeClr val="bg1"/>
                          </a:solidFill>
                          <a:effectLst/>
                          <a:latin typeface="Arial" pitchFamily="34" charset="0"/>
                        </a:rPr>
                        <a:t>Description</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0"/>
                        </a:spcBef>
                        <a:spcAft>
                          <a:spcPct val="0"/>
                        </a:spcAft>
                        <a:buClr>
                          <a:srgbClr val="7095D0"/>
                        </a:buClr>
                        <a:buSzTx/>
                        <a:buFont typeface="Wingdings 3" pitchFamily="18" charset="2"/>
                        <a:buNone/>
                        <a:tabLst/>
                      </a:pPr>
                      <a:endParaRPr kumimoji="0" lang="en-US" sz="1500" b="0" i="0" u="none" strike="noStrike" cap="none" normalizeH="0" baseline="0" dirty="0" smtClean="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500" b="0" i="0" u="none" strike="noStrike" cap="none" normalizeH="0" baseline="0" dirty="0" smtClean="0">
                          <a:ln>
                            <a:noFill/>
                          </a:ln>
                          <a:solidFill>
                            <a:schemeClr val="bg1"/>
                          </a:solidFill>
                          <a:effectLst/>
                          <a:latin typeface="Arial" pitchFamily="34" charset="0"/>
                        </a:rPr>
                        <a:t>Rate of Return</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ct val="100000"/>
                        </a:lnSpc>
                        <a:spcBef>
                          <a:spcPct val="0"/>
                        </a:spcBef>
                        <a:spcAft>
                          <a:spcPct val="0"/>
                        </a:spcAft>
                        <a:buClr>
                          <a:srgbClr val="7095D0"/>
                        </a:buClr>
                        <a:buSzTx/>
                        <a:buFont typeface="Wingdings 3" pitchFamily="18" charset="2"/>
                        <a:buNone/>
                        <a:tabLst/>
                      </a:pPr>
                      <a:endParaRPr kumimoji="0" lang="en-US" sz="1500" b="0" i="0" u="none" strike="noStrike" cap="none" normalizeH="0" baseline="0" dirty="0" smtClean="0">
                        <a:ln>
                          <a:noFill/>
                        </a:ln>
                        <a:solidFill>
                          <a:schemeClr val="bg1"/>
                        </a:solidFill>
                        <a:effectLst/>
                        <a:latin typeface="Arial" pitchFamily="34" charset="0"/>
                      </a:endParaRPr>
                    </a:p>
                    <a:p>
                      <a:pPr marL="0" marR="0" lvl="0" indent="0" algn="ctr"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500" b="0" i="0" u="none" strike="noStrike" cap="none" normalizeH="0" baseline="0" dirty="0" smtClean="0">
                          <a:ln>
                            <a:noFill/>
                          </a:ln>
                          <a:solidFill>
                            <a:schemeClr val="bg1"/>
                          </a:solidFill>
                          <a:effectLst/>
                          <a:latin typeface="Arial" pitchFamily="34" charset="0"/>
                        </a:rPr>
                        <a:t>Assets</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FF"/>
                    </a:solidFill>
                  </a:tcPr>
                </a:tc>
              </a:tr>
              <a:tr h="1409282">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500" b="0" i="0" u="none" strike="noStrike" cap="none" normalizeH="0" baseline="0" dirty="0" smtClean="0">
                          <a:ln>
                            <a:noFill/>
                          </a:ln>
                          <a:solidFill>
                            <a:srgbClr val="000000"/>
                          </a:solidFill>
                          <a:effectLst/>
                          <a:latin typeface="Arial" pitchFamily="34" charset="0"/>
                        </a:rPr>
                        <a:t>Guaranteed Interest Contracts (GICs) and other General Account Contracts</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200" b="0" i="0" u="none" strike="noStrike" cap="none" normalizeH="0" baseline="0" dirty="0" smtClean="0">
                          <a:ln>
                            <a:noFill/>
                          </a:ln>
                          <a:solidFill>
                            <a:schemeClr val="tx1"/>
                          </a:solidFill>
                          <a:effectLst/>
                          <a:latin typeface="Arial" pitchFamily="34" charset="0"/>
                        </a:rPr>
                        <a:t>Contracts and agreements with an insurance company that provide principal preservation, benefit responsiveness, and a guaranteed fixed or indexed rate of return backed by the assets of the insurer’s general account</a:t>
                      </a:r>
                      <a:r>
                        <a:rPr kumimoji="0" lang="en-US" sz="1200" b="0" i="0" u="none" strike="noStrike" cap="none" normalizeH="0" baseline="0" dirty="0" smtClean="0">
                          <a:ln>
                            <a:noFill/>
                          </a:ln>
                          <a:solidFill>
                            <a:srgbClr val="005BD3"/>
                          </a:solidFill>
                          <a:effectLst/>
                          <a:latin typeface="Arial" pitchFamily="34" charset="0"/>
                        </a:rPr>
                        <a:t>. </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200" b="0" i="0" u="none" strike="noStrike" cap="none" normalizeH="0" baseline="0" dirty="0" smtClean="0">
                          <a:ln>
                            <a:noFill/>
                          </a:ln>
                          <a:solidFill>
                            <a:schemeClr val="tx1"/>
                          </a:solidFill>
                          <a:effectLst/>
                          <a:latin typeface="Arial" pitchFamily="34" charset="0"/>
                        </a:rPr>
                        <a:t>Guaranteed regardless of the performance of the underlying assets.</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200" b="0" i="0" u="none" strike="noStrike" cap="none" normalizeH="0" baseline="0" dirty="0" smtClean="0">
                          <a:ln>
                            <a:noFill/>
                          </a:ln>
                          <a:solidFill>
                            <a:schemeClr val="tx1"/>
                          </a:solidFill>
                          <a:effectLst/>
                          <a:latin typeface="Arial" pitchFamily="34" charset="0"/>
                        </a:rPr>
                        <a:t>Owned by the insurance company and held within an insurer’s general account.</a:t>
                      </a:r>
                    </a:p>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endParaRPr kumimoji="0" lang="en-US" sz="1200" b="0" i="0" u="none" strike="noStrike" cap="none" normalizeH="0" baseline="0" dirty="0" smtClean="0">
                        <a:ln>
                          <a:noFill/>
                        </a:ln>
                        <a:solidFill>
                          <a:schemeClr val="tx1"/>
                        </a:solidFill>
                        <a:effectLst/>
                        <a:latin typeface="Arial" pitchFamily="34" charset="0"/>
                      </a:endParaRP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r>
              <a:tr h="1584034">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500" b="0" i="0" u="none" strike="noStrike" cap="none" normalizeH="0" baseline="0" dirty="0" smtClean="0">
                          <a:ln>
                            <a:noFill/>
                          </a:ln>
                          <a:solidFill>
                            <a:srgbClr val="000000"/>
                          </a:solidFill>
                          <a:effectLst/>
                          <a:latin typeface="Arial" pitchFamily="34" charset="0"/>
                        </a:rPr>
                        <a:t>Separate Account Contracts</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200" b="0" i="0" u="none" strike="noStrike" cap="none" normalizeH="0" baseline="0" dirty="0" smtClean="0">
                          <a:ln>
                            <a:noFill/>
                          </a:ln>
                          <a:solidFill>
                            <a:schemeClr val="tx1"/>
                          </a:solidFill>
                          <a:effectLst/>
                          <a:latin typeface="Arial" pitchFamily="34" charset="0"/>
                        </a:rPr>
                        <a:t>Contracts and agreements  with an insurance company that provides principal preservation, benefit responsiveness, and a guaranteed rate of return backed by assets held in a segregated account separate from the insurer’s general account. </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200" b="0" i="0" u="none" strike="noStrike" cap="none" normalizeH="0" baseline="0" dirty="0" smtClean="0">
                          <a:ln>
                            <a:noFill/>
                          </a:ln>
                          <a:solidFill>
                            <a:schemeClr val="tx1"/>
                          </a:solidFill>
                          <a:effectLst/>
                          <a:latin typeface="Arial" pitchFamily="34" charset="0"/>
                        </a:rPr>
                        <a:t>May be fixed, indexed, or reset periodically based on the actual performance of the segregated assets. </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200" b="0" i="0" u="none" strike="noStrike" cap="none" normalizeH="0" baseline="0" dirty="0" smtClean="0">
                          <a:ln>
                            <a:noFill/>
                          </a:ln>
                          <a:solidFill>
                            <a:schemeClr val="tx1"/>
                          </a:solidFill>
                          <a:effectLst/>
                          <a:latin typeface="Arial" pitchFamily="34" charset="0"/>
                        </a:rPr>
                        <a:t>Owned by the insurance company but set aside in a separate account for the exclusive benefit of the plan(s) participating in the separate account.</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r>
              <a:tr h="1398505">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500" b="0" i="0" u="none" strike="noStrike" cap="none" normalizeH="0" baseline="0" dirty="0" smtClean="0">
                          <a:ln>
                            <a:noFill/>
                          </a:ln>
                          <a:solidFill>
                            <a:srgbClr val="000000"/>
                          </a:solidFill>
                          <a:effectLst/>
                          <a:latin typeface="Arial" pitchFamily="34" charset="0"/>
                        </a:rPr>
                        <a:t>Synthetic GICs</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200" b="0" i="0" u="none" strike="noStrike" cap="none" normalizeH="0" baseline="0" dirty="0" smtClean="0">
                          <a:ln>
                            <a:noFill/>
                          </a:ln>
                          <a:solidFill>
                            <a:schemeClr val="tx1"/>
                          </a:solidFill>
                          <a:effectLst/>
                          <a:latin typeface="Arial" pitchFamily="34" charset="0"/>
                        </a:rPr>
                        <a:t>Contracts or agreements with a bank or insurance company that provides principal preservation, benefit responsiveness, and a contracted rate of return relative to a portfolio of assets held in an external trust. </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200" b="0" i="0" u="none" strike="noStrike" cap="none" normalizeH="0" baseline="0" dirty="0" smtClean="0">
                          <a:ln>
                            <a:noFill/>
                          </a:ln>
                          <a:solidFill>
                            <a:schemeClr val="tx1"/>
                          </a:solidFill>
                          <a:effectLst/>
                          <a:latin typeface="Arial" pitchFamily="34" charset="0"/>
                        </a:rPr>
                        <a:t>Provides a periodic rate of return based on the actual performance of the underlying assets.</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
                          <a:srgbClr val="7095D0"/>
                        </a:buClr>
                        <a:buSzTx/>
                        <a:buFont typeface="Wingdings 3" pitchFamily="18" charset="2"/>
                        <a:buNone/>
                        <a:tabLst/>
                      </a:pPr>
                      <a:r>
                        <a:rPr kumimoji="0" lang="en-US" sz="1200" b="0" i="0" u="none" strike="noStrike" cap="none" normalizeH="0" baseline="0" dirty="0" smtClean="0">
                          <a:ln>
                            <a:noFill/>
                          </a:ln>
                          <a:solidFill>
                            <a:schemeClr val="tx1"/>
                          </a:solidFill>
                          <a:effectLst/>
                          <a:latin typeface="Arial" pitchFamily="34" charset="0"/>
                        </a:rPr>
                        <a:t>Directly owned by the participating plan(s).</a:t>
                      </a:r>
                    </a:p>
                  </a:txBody>
                  <a:tcPr marL="99798" marR="99798" marT="49899" marB="4989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Stable Value Fund Are Managed in Three Ways</a:t>
            </a:r>
          </a:p>
        </p:txBody>
      </p:sp>
      <p:sp>
        <p:nvSpPr>
          <p:cNvPr id="26627" name="Rectangle 3"/>
          <p:cNvSpPr>
            <a:spLocks noGrp="1" noChangeArrowheads="1"/>
          </p:cNvSpPr>
          <p:nvPr>
            <p:ph idx="1"/>
          </p:nvPr>
        </p:nvSpPr>
        <p:spPr>
          <a:xfrm>
            <a:off x="493713" y="1177925"/>
            <a:ext cx="8888412" cy="5348288"/>
          </a:xfrm>
        </p:spPr>
        <p:txBody>
          <a:bodyPr/>
          <a:lstStyle/>
          <a:p>
            <a:pPr>
              <a:buFont typeface="Wingdings 3" pitchFamily="18" charset="2"/>
              <a:buNone/>
            </a:pPr>
            <a:endParaRPr lang="en-US" sz="1400" smtClean="0"/>
          </a:p>
          <a:p>
            <a:r>
              <a:rPr lang="en-US" sz="1700" smtClean="0"/>
              <a:t>Separately Managed Accounts</a:t>
            </a:r>
          </a:p>
          <a:p>
            <a:pPr lvl="1"/>
            <a:r>
              <a:rPr lang="en-US" sz="1700" smtClean="0"/>
              <a:t>Specifically customized to meet the objectives of a single plan and do not include the assets of other, unrelated plans </a:t>
            </a:r>
          </a:p>
          <a:p>
            <a:r>
              <a:rPr lang="en-US" sz="1700" smtClean="0"/>
              <a:t>Commingled Funds</a:t>
            </a:r>
          </a:p>
          <a:p>
            <a:pPr lvl="1"/>
            <a:r>
              <a:rPr lang="en-US" sz="1700" smtClean="0"/>
              <a:t>Designed to combine the assets of unrelated plans, enabling them to gain the economies of scale within a single stable value strategy</a:t>
            </a:r>
          </a:p>
          <a:p>
            <a:r>
              <a:rPr lang="en-US" sz="1700" smtClean="0"/>
              <a:t>GICs and Other General Accounts</a:t>
            </a:r>
          </a:p>
          <a:p>
            <a:pPr lvl="1"/>
            <a:r>
              <a:rPr lang="en-US" sz="1700" smtClean="0"/>
              <a:t> Generally hold or invest in a single group annuity contract issued directly to the plan, through which the plan sponsor receives a direct assurance of principal and accrued interest from the issuer</a:t>
            </a:r>
          </a:p>
          <a:p>
            <a:pPr lvl="1"/>
            <a:endParaRPr lang="en-US" sz="1700" smtClean="0"/>
          </a:p>
          <a:p>
            <a:r>
              <a:rPr lang="en-US" sz="1700" i="1" smtClean="0"/>
              <a:t>All have a contractual element that protects against interest rate volatility</a:t>
            </a:r>
          </a:p>
          <a:p>
            <a:endParaRPr lang="en-US" sz="1700" i="1" u="sng" smtClean="0"/>
          </a:p>
          <a:p>
            <a:r>
              <a:rPr lang="en-US" sz="1700" i="1" u="sng" smtClean="0"/>
              <a:t>All stable value funds are managed to meet FASB’s requirements for benefit responsiveness</a:t>
            </a:r>
          </a:p>
        </p:txBody>
      </p:sp>
      <p:sp>
        <p:nvSpPr>
          <p:cNvPr id="26628" name="Text Box 5"/>
          <p:cNvSpPr txBox="1">
            <a:spLocks noChangeArrowheads="1"/>
          </p:cNvSpPr>
          <p:nvPr/>
        </p:nvSpPr>
        <p:spPr bwMode="auto">
          <a:xfrm>
            <a:off x="358775" y="6778625"/>
            <a:ext cx="7799388" cy="511175"/>
          </a:xfrm>
          <a:prstGeom prst="rect">
            <a:avLst/>
          </a:prstGeom>
          <a:noFill/>
          <a:ln w="9525">
            <a:noFill/>
            <a:miter lim="800000"/>
            <a:headEnd/>
            <a:tailEnd/>
          </a:ln>
        </p:spPr>
        <p:txBody>
          <a:bodyPr lIns="99781" tIns="49890" rIns="99781" bIns="49890">
            <a:spAutoFit/>
          </a:bodyPr>
          <a:lstStyle/>
          <a:p>
            <a:pPr eaLnBrk="0" hangingPunct="0">
              <a:spcBef>
                <a:spcPct val="50000"/>
              </a:spcBef>
            </a:pPr>
            <a:r>
              <a:rPr lang="en-US"/>
              <a:t>Stable value funds are defined by the Financial Accounting Standards Board in “Reporting of Fully Benefit-Responsive Investment Contracts Held by Certain Investment Companies Subject to the AICPA Investment Company Guide and Defined Contribution Health and Welfare and Pension Plans, FSP AAG INV-1 and SOP 94-4-1”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8"/>
          <p:cNvGraphicFramePr>
            <a:graphicFrameLocks/>
          </p:cNvGraphicFramePr>
          <p:nvPr/>
        </p:nvGraphicFramePr>
        <p:xfrm>
          <a:off x="493713" y="1431758"/>
          <a:ext cx="3996400" cy="3328928"/>
        </p:xfrm>
        <a:graphic>
          <a:graphicData uri="http://schemas.openxmlformats.org/drawingml/2006/chart">
            <c:chart xmlns:c="http://schemas.openxmlformats.org/drawingml/2006/chart" xmlns:r="http://schemas.openxmlformats.org/officeDocument/2006/relationships" r:id="rId3"/>
          </a:graphicData>
        </a:graphic>
      </p:graphicFrame>
      <p:sp>
        <p:nvSpPr>
          <p:cNvPr id="27651" name="Title 1"/>
          <p:cNvSpPr>
            <a:spLocks noGrp="1"/>
          </p:cNvSpPr>
          <p:nvPr>
            <p:ph type="title"/>
          </p:nvPr>
        </p:nvSpPr>
        <p:spPr>
          <a:xfrm>
            <a:off x="560388" y="669925"/>
            <a:ext cx="8888412" cy="941388"/>
          </a:xfrm>
        </p:spPr>
        <p:txBody>
          <a:bodyPr/>
          <a:lstStyle/>
          <a:p>
            <a:r>
              <a:rPr lang="en-US" smtClean="0"/>
              <a:t>Looking at Stable Value Funds:  Overview</a:t>
            </a:r>
          </a:p>
        </p:txBody>
      </p:sp>
      <p:sp>
        <p:nvSpPr>
          <p:cNvPr id="27652" name="TextBox 3"/>
          <p:cNvSpPr txBox="1">
            <a:spLocks noChangeArrowheads="1"/>
          </p:cNvSpPr>
          <p:nvPr/>
        </p:nvSpPr>
        <p:spPr bwMode="auto">
          <a:xfrm>
            <a:off x="363538" y="6942138"/>
            <a:ext cx="7935912" cy="230187"/>
          </a:xfrm>
          <a:prstGeom prst="rect">
            <a:avLst/>
          </a:prstGeom>
          <a:noFill/>
          <a:ln w="9525">
            <a:noFill/>
            <a:miter lim="800000"/>
            <a:headEnd/>
            <a:tailEnd/>
          </a:ln>
        </p:spPr>
        <p:txBody>
          <a:bodyPr lIns="91424" tIns="45712" rIns="91424" bIns="45712">
            <a:spAutoFit/>
          </a:bodyPr>
          <a:lstStyle/>
          <a:p>
            <a:pPr eaLnBrk="0" hangingPunct="0"/>
            <a:r>
              <a:rPr lang="en-US"/>
              <a:t>Source:  14</a:t>
            </a:r>
            <a:r>
              <a:rPr lang="en-US" baseline="30000"/>
              <a:t>th</a:t>
            </a:r>
            <a:r>
              <a:rPr lang="en-US"/>
              <a:t> Annual SVIA Stable Value Investment and Policy Survey, which covers stable value fund assets as of December 31, 2009</a:t>
            </a:r>
          </a:p>
        </p:txBody>
      </p:sp>
      <p:graphicFrame>
        <p:nvGraphicFramePr>
          <p:cNvPr id="8" name="Table 7"/>
          <p:cNvGraphicFramePr>
            <a:graphicFrameLocks noGrp="1"/>
          </p:cNvGraphicFramePr>
          <p:nvPr/>
        </p:nvGraphicFramePr>
        <p:xfrm>
          <a:off x="4659086" y="2585585"/>
          <a:ext cx="4887433" cy="3922570"/>
        </p:xfrm>
        <a:graphic>
          <a:graphicData uri="http://schemas.openxmlformats.org/drawingml/2006/table">
            <a:tbl>
              <a:tblPr/>
              <a:tblGrid>
                <a:gridCol w="1277256"/>
                <a:gridCol w="694141"/>
                <a:gridCol w="631584"/>
                <a:gridCol w="701190"/>
                <a:gridCol w="737892"/>
                <a:gridCol w="845370"/>
              </a:tblGrid>
              <a:tr h="874109">
                <a:tc>
                  <a:txBody>
                    <a:bodyPr/>
                    <a:lstStyle/>
                    <a:p>
                      <a:pPr algn="l" fontAlgn="b"/>
                      <a:r>
                        <a:rPr lang="en-US" sz="1000" b="0" i="0" u="none" strike="noStrike" baseline="0" dirty="0">
                          <a:solidFill>
                            <a:srgbClr val="FFFFFF"/>
                          </a:solidFill>
                          <a:latin typeface="+mj-lt"/>
                        </a:rPr>
                        <a:t> </a:t>
                      </a:r>
                    </a:p>
                  </a:txBody>
                  <a:tcPr marL="8484" marR="8484" marT="84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FF"/>
                    </a:solidFill>
                  </a:tcPr>
                </a:tc>
                <a:tc>
                  <a:txBody>
                    <a:bodyPr/>
                    <a:lstStyle/>
                    <a:p>
                      <a:pPr algn="ctr" fontAlgn="ctr"/>
                      <a:r>
                        <a:rPr lang="en-US" sz="1000" b="0" i="0" u="none" strike="noStrike" baseline="0" dirty="0">
                          <a:solidFill>
                            <a:srgbClr val="FFFFFF"/>
                          </a:solidFill>
                          <a:latin typeface="+mj-lt"/>
                        </a:rPr>
                        <a:t>Universe</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FF"/>
                    </a:solidFill>
                  </a:tcPr>
                </a:tc>
                <a:tc>
                  <a:txBody>
                    <a:bodyPr/>
                    <a:lstStyle/>
                    <a:p>
                      <a:pPr algn="ctr" fontAlgn="ctr"/>
                      <a:r>
                        <a:rPr lang="en-US" sz="1000" b="0" i="0" u="none" strike="noStrike" baseline="0" dirty="0" smtClean="0">
                          <a:solidFill>
                            <a:srgbClr val="FFFFFF"/>
                          </a:solidFill>
                          <a:latin typeface="+mj-lt"/>
                        </a:rPr>
                        <a:t>External</a:t>
                      </a:r>
                      <a:endParaRPr lang="en-US" sz="1000" b="0" i="0" u="none" strike="noStrike" baseline="0" dirty="0">
                        <a:solidFill>
                          <a:srgbClr val="FFFFFF"/>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FF"/>
                    </a:solidFill>
                  </a:tcPr>
                </a:tc>
                <a:tc>
                  <a:txBody>
                    <a:bodyPr/>
                    <a:lstStyle/>
                    <a:p>
                      <a:pPr algn="ctr" fontAlgn="ctr"/>
                      <a:r>
                        <a:rPr lang="en-US" sz="1000" b="0" i="0" u="none" strike="noStrike" baseline="0" dirty="0">
                          <a:solidFill>
                            <a:srgbClr val="FFFFFF"/>
                          </a:solidFill>
                          <a:latin typeface="+mj-lt"/>
                        </a:rPr>
                        <a:t>In-House </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FF"/>
                    </a:solidFill>
                  </a:tcPr>
                </a:tc>
                <a:tc>
                  <a:txBody>
                    <a:bodyPr/>
                    <a:lstStyle/>
                    <a:p>
                      <a:pPr algn="ctr" fontAlgn="ctr"/>
                      <a:r>
                        <a:rPr lang="en-US" sz="1000" b="0" i="0" u="none" strike="noStrike" baseline="0" dirty="0" smtClean="0">
                          <a:solidFill>
                            <a:srgbClr val="FFFFFF"/>
                          </a:solidFill>
                          <a:latin typeface="+mj-lt"/>
                        </a:rPr>
                        <a:t>Pooled Funds</a:t>
                      </a:r>
                      <a:endParaRPr lang="en-US" sz="1000" b="0" i="0" u="none" strike="noStrike" baseline="0" dirty="0">
                        <a:solidFill>
                          <a:srgbClr val="FFFFFF"/>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FF"/>
                    </a:solidFill>
                  </a:tcPr>
                </a:tc>
                <a:tc>
                  <a:txBody>
                    <a:bodyPr/>
                    <a:lstStyle/>
                    <a:p>
                      <a:pPr algn="ctr" fontAlgn="ctr"/>
                      <a:r>
                        <a:rPr lang="en-US" sz="1000" b="0" i="0" u="none" strike="noStrike" baseline="0" dirty="0">
                          <a:solidFill>
                            <a:srgbClr val="FFFFFF"/>
                          </a:solidFill>
                          <a:latin typeface="+mj-lt"/>
                        </a:rPr>
                        <a:t>Life </a:t>
                      </a:r>
                      <a:r>
                        <a:rPr lang="en-US" sz="1000" b="0" i="0" u="none" strike="noStrike" baseline="0" dirty="0" smtClean="0">
                          <a:solidFill>
                            <a:srgbClr val="FFFFFF"/>
                          </a:solidFill>
                          <a:latin typeface="+mj-lt"/>
                        </a:rPr>
                        <a:t>Co.</a:t>
                      </a:r>
                      <a:endParaRPr lang="en-US" sz="1000" b="0" i="0" u="none" strike="noStrike" baseline="0" dirty="0">
                        <a:solidFill>
                          <a:srgbClr val="FFFFFF"/>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FF"/>
                    </a:solidFill>
                  </a:tcPr>
                </a:tc>
              </a:tr>
              <a:tr h="655583">
                <a:tc>
                  <a:txBody>
                    <a:bodyPr/>
                    <a:lstStyle/>
                    <a:p>
                      <a:pPr algn="l" fontAlgn="ctr"/>
                      <a:r>
                        <a:rPr lang="en-US" sz="1000" b="0" i="0" u="none" strike="noStrike" baseline="0" dirty="0">
                          <a:solidFill>
                            <a:srgbClr val="000000"/>
                          </a:solidFill>
                          <a:latin typeface="+mj-lt"/>
                        </a:rPr>
                        <a:t>Stable Value Asset Managed </a:t>
                      </a:r>
                      <a:r>
                        <a:rPr lang="en-US" sz="1000" b="0" i="0" u="none" strike="noStrike" baseline="0" dirty="0" smtClean="0">
                          <a:solidFill>
                            <a:srgbClr val="000000"/>
                          </a:solidFill>
                          <a:latin typeface="+mj-lt"/>
                        </a:rPr>
                        <a:t>(billions)</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a:solidFill>
                            <a:srgbClr val="000000"/>
                          </a:solidFill>
                          <a:latin typeface="+mj-lt"/>
                        </a:rPr>
                        <a:t>$</a:t>
                      </a:r>
                      <a:r>
                        <a:rPr lang="en-US" sz="1000" b="0" i="0" u="none" strike="noStrike" baseline="0" dirty="0" smtClean="0">
                          <a:solidFill>
                            <a:srgbClr val="000000"/>
                          </a:solidFill>
                          <a:latin typeface="+mj-lt"/>
                        </a:rPr>
                        <a:t>561.2</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smtClean="0">
                          <a:solidFill>
                            <a:srgbClr val="000000"/>
                          </a:solidFill>
                          <a:latin typeface="+mj-lt"/>
                        </a:rPr>
                        <a:t>$202.5</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smtClean="0">
                          <a:solidFill>
                            <a:srgbClr val="000000"/>
                          </a:solidFill>
                          <a:latin typeface="+mj-lt"/>
                        </a:rPr>
                        <a:t>$10.0</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a:solidFill>
                            <a:srgbClr val="000000"/>
                          </a:solidFill>
                          <a:latin typeface="+mj-lt"/>
                        </a:rPr>
                        <a:t>$</a:t>
                      </a:r>
                      <a:r>
                        <a:rPr lang="en-US" sz="1000" b="0" i="0" u="none" strike="noStrike" baseline="0" dirty="0" smtClean="0">
                          <a:solidFill>
                            <a:srgbClr val="000000"/>
                          </a:solidFill>
                          <a:latin typeface="+mj-lt"/>
                        </a:rPr>
                        <a:t>128.3</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a:solidFill>
                            <a:srgbClr val="000000"/>
                          </a:solidFill>
                          <a:latin typeface="+mj-lt"/>
                        </a:rPr>
                        <a:t>$</a:t>
                      </a:r>
                      <a:r>
                        <a:rPr lang="en-US" sz="1000" b="0" i="0" u="none" strike="noStrike" baseline="0" dirty="0" smtClean="0">
                          <a:solidFill>
                            <a:srgbClr val="000000"/>
                          </a:solidFill>
                          <a:latin typeface="+mj-lt"/>
                        </a:rPr>
                        <a:t>220.4</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37056">
                <a:tc>
                  <a:txBody>
                    <a:bodyPr/>
                    <a:lstStyle/>
                    <a:p>
                      <a:pPr algn="l" fontAlgn="ctr"/>
                      <a:r>
                        <a:rPr lang="en-US" sz="1000" b="0" i="0" u="none" strike="noStrike" baseline="0" dirty="0">
                          <a:solidFill>
                            <a:srgbClr val="000000"/>
                          </a:solidFill>
                          <a:latin typeface="+mj-lt"/>
                        </a:rPr>
                        <a:t>Number of Plans</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a:solidFill>
                            <a:srgbClr val="000000"/>
                          </a:solidFill>
                          <a:latin typeface="+mj-lt"/>
                        </a:rPr>
                        <a:t>173,050.00</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867.00</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5.00</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37,311.00</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134,867.00</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655583">
                <a:tc>
                  <a:txBody>
                    <a:bodyPr/>
                    <a:lstStyle/>
                    <a:p>
                      <a:pPr algn="l" fontAlgn="ctr"/>
                      <a:r>
                        <a:rPr lang="en-US" sz="1000" b="0" i="0" u="none" strike="noStrike" baseline="0">
                          <a:solidFill>
                            <a:srgbClr val="000000"/>
                          </a:solidFill>
                          <a:latin typeface="+mj-lt"/>
                        </a:rPr>
                        <a:t>Average Size of SVF (millions)</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a:solidFill>
                            <a:srgbClr val="000000"/>
                          </a:solidFill>
                          <a:latin typeface="+mj-lt"/>
                        </a:rPr>
                        <a:t>$3,062.03</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$499.83</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a:solidFill>
                            <a:srgbClr val="000000"/>
                          </a:solidFill>
                          <a:latin typeface="+mj-lt"/>
                        </a:rPr>
                        <a:t>$3,799.06</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$7,941.89</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$7.34</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37056">
                <a:tc>
                  <a:txBody>
                    <a:bodyPr/>
                    <a:lstStyle/>
                    <a:p>
                      <a:pPr algn="l" fontAlgn="ctr"/>
                      <a:r>
                        <a:rPr lang="en-US" sz="1000" b="0" i="0" u="none" strike="noStrike" baseline="0">
                          <a:solidFill>
                            <a:srgbClr val="000000"/>
                          </a:solidFill>
                          <a:latin typeface="+mj-lt"/>
                        </a:rPr>
                        <a:t>Net 12-month Return</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a:solidFill>
                            <a:srgbClr val="000000"/>
                          </a:solidFill>
                          <a:latin typeface="+mj-lt"/>
                        </a:rPr>
                        <a:t>3.60%</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a:solidFill>
                            <a:srgbClr val="000000"/>
                          </a:solidFill>
                          <a:latin typeface="+mj-lt"/>
                        </a:rPr>
                        <a:t>3.26%</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4.28%</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2.96%</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3.89%</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26127">
                <a:tc>
                  <a:txBody>
                    <a:bodyPr/>
                    <a:lstStyle/>
                    <a:p>
                      <a:pPr algn="l" fontAlgn="ctr"/>
                      <a:r>
                        <a:rPr lang="en-US" sz="1000" b="0" i="0" u="none" strike="noStrike" baseline="0">
                          <a:solidFill>
                            <a:srgbClr val="000000"/>
                          </a:solidFill>
                          <a:latin typeface="+mj-lt"/>
                        </a:rPr>
                        <a:t>Duration</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3.21</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a:solidFill>
                            <a:srgbClr val="000000"/>
                          </a:solidFill>
                          <a:latin typeface="+mj-lt"/>
                        </a:rPr>
                        <a:t>2.84</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3.11</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2.06</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a:solidFill>
                            <a:srgbClr val="000000"/>
                          </a:solidFill>
                          <a:latin typeface="+mj-lt"/>
                        </a:rPr>
                        <a:t>4.84</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r h="437056">
                <a:tc>
                  <a:txBody>
                    <a:bodyPr/>
                    <a:lstStyle/>
                    <a:p>
                      <a:pPr algn="l" fontAlgn="ctr"/>
                      <a:r>
                        <a:rPr lang="en-US" sz="1000" b="0" i="0" u="none" strike="noStrike" baseline="0">
                          <a:solidFill>
                            <a:srgbClr val="000000"/>
                          </a:solidFill>
                          <a:latin typeface="+mj-lt"/>
                        </a:rPr>
                        <a:t>Credit Quality S&amp;P Rating</a:t>
                      </a: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smtClean="0">
                          <a:solidFill>
                            <a:srgbClr val="000000"/>
                          </a:solidFill>
                          <a:latin typeface="+mj-lt"/>
                        </a:rPr>
                        <a:t>AA</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smtClean="0">
                          <a:solidFill>
                            <a:srgbClr val="000000"/>
                          </a:solidFill>
                          <a:latin typeface="+mj-lt"/>
                        </a:rPr>
                        <a:t>AA+</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smtClean="0">
                          <a:solidFill>
                            <a:srgbClr val="000000"/>
                          </a:solidFill>
                          <a:latin typeface="+mj-lt"/>
                        </a:rPr>
                        <a:t>AA</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smtClean="0">
                          <a:solidFill>
                            <a:srgbClr val="000000"/>
                          </a:solidFill>
                          <a:latin typeface="+mj-lt"/>
                        </a:rPr>
                        <a:t>AA+</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c>
                  <a:txBody>
                    <a:bodyPr/>
                    <a:lstStyle/>
                    <a:p>
                      <a:pPr algn="ctr" fontAlgn="ctr"/>
                      <a:r>
                        <a:rPr lang="en-US" sz="1000" b="0" i="0" u="none" strike="noStrike" baseline="0" dirty="0" smtClean="0">
                          <a:solidFill>
                            <a:srgbClr val="000000"/>
                          </a:solidFill>
                          <a:latin typeface="+mj-lt"/>
                        </a:rPr>
                        <a:t>AA-</a:t>
                      </a:r>
                      <a:endParaRPr lang="en-US" sz="1000" b="0" i="0" u="none" strike="noStrike" baseline="0" dirty="0">
                        <a:solidFill>
                          <a:srgbClr val="000000"/>
                        </a:solidFill>
                        <a:latin typeface="+mj-lt"/>
                      </a:endParaRPr>
                    </a:p>
                  </a:txBody>
                  <a:tcPr marL="8484" marR="8484" marT="84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ECFF"/>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t>Characteristics of a Stable Value Portfolio</a:t>
            </a:r>
          </a:p>
        </p:txBody>
      </p:sp>
      <p:sp>
        <p:nvSpPr>
          <p:cNvPr id="28675" name="Rectangle 3"/>
          <p:cNvSpPr>
            <a:spLocks noGrp="1" noChangeArrowheads="1"/>
          </p:cNvSpPr>
          <p:nvPr>
            <p:ph idx="1"/>
          </p:nvPr>
        </p:nvSpPr>
        <p:spPr/>
        <p:txBody>
          <a:bodyPr/>
          <a:lstStyle/>
          <a:p>
            <a:pPr>
              <a:lnSpc>
                <a:spcPct val="80000"/>
              </a:lnSpc>
            </a:pPr>
            <a:r>
              <a:rPr lang="en-US" sz="1700" smtClean="0"/>
              <a:t>High credit quality, fixed income securities</a:t>
            </a:r>
          </a:p>
          <a:p>
            <a:pPr lvl="1">
              <a:lnSpc>
                <a:spcPct val="80000"/>
              </a:lnSpc>
            </a:pPr>
            <a:r>
              <a:rPr lang="en-US" sz="1700" smtClean="0"/>
              <a:t>Portfolios will have an investment grade strategy</a:t>
            </a:r>
          </a:p>
          <a:p>
            <a:pPr lvl="1">
              <a:lnSpc>
                <a:spcPct val="80000"/>
              </a:lnSpc>
            </a:pPr>
            <a:r>
              <a:rPr lang="en-US" sz="1500" i="1" smtClean="0"/>
              <a:t>Duration is 3.21 years for $561.2 billion as of December 31, 2009</a:t>
            </a:r>
          </a:p>
          <a:p>
            <a:pPr lvl="1">
              <a:lnSpc>
                <a:spcPct val="80000"/>
              </a:lnSpc>
            </a:pPr>
            <a:r>
              <a:rPr lang="en-US" sz="1500" i="1" smtClean="0"/>
              <a:t>Duration is 2.61 years for $435 billion as of June 30, 2010</a:t>
            </a:r>
          </a:p>
          <a:p>
            <a:pPr lvl="2">
              <a:lnSpc>
                <a:spcPct val="80000"/>
              </a:lnSpc>
              <a:buFontTx/>
              <a:buNone/>
            </a:pPr>
            <a:endParaRPr lang="en-US" smtClean="0"/>
          </a:p>
          <a:p>
            <a:pPr>
              <a:lnSpc>
                <a:spcPct val="80000"/>
              </a:lnSpc>
            </a:pPr>
            <a:r>
              <a:rPr lang="en-US" sz="1700" smtClean="0"/>
              <a:t>Broadly diversified</a:t>
            </a:r>
          </a:p>
          <a:p>
            <a:pPr lvl="1">
              <a:lnSpc>
                <a:spcPct val="80000"/>
              </a:lnSpc>
            </a:pPr>
            <a:r>
              <a:rPr lang="en-US" sz="1700" smtClean="0"/>
              <a:t>In general,</a:t>
            </a:r>
            <a:r>
              <a:rPr lang="en-US" sz="1700" b="1" smtClean="0"/>
              <a:t> </a:t>
            </a:r>
            <a:r>
              <a:rPr lang="en-US" sz="1700" smtClean="0"/>
              <a:t>the exposure to any single issuer of investment securities typically does not exceed five percent of fund assets</a:t>
            </a:r>
          </a:p>
          <a:p>
            <a:pPr lvl="1">
              <a:lnSpc>
                <a:spcPct val="80000"/>
              </a:lnSpc>
              <a:buFont typeface="Arial" pitchFamily="34" charset="0"/>
              <a:buNone/>
            </a:pPr>
            <a:endParaRPr lang="en-US" sz="1700" smtClean="0"/>
          </a:p>
          <a:p>
            <a:pPr>
              <a:lnSpc>
                <a:spcPct val="80000"/>
              </a:lnSpc>
            </a:pPr>
            <a:r>
              <a:rPr lang="en-US" sz="1700" smtClean="0"/>
              <a:t>Balances duration with crediting-rate responsiveness</a:t>
            </a:r>
          </a:p>
          <a:p>
            <a:pPr lvl="1">
              <a:lnSpc>
                <a:spcPct val="80000"/>
              </a:lnSpc>
            </a:pPr>
            <a:r>
              <a:rPr lang="en-US" sz="1500" i="1" smtClean="0"/>
              <a:t>Crediting rates are 4.68% for $561.2 billion as of December 31, 2009</a:t>
            </a:r>
          </a:p>
          <a:p>
            <a:pPr lvl="1">
              <a:lnSpc>
                <a:spcPct val="80000"/>
              </a:lnSpc>
            </a:pPr>
            <a:r>
              <a:rPr lang="en-US" sz="1500" i="1" smtClean="0"/>
              <a:t>Crediting rates are 3.25% for $435 billion as of June 30, 2010</a:t>
            </a:r>
          </a:p>
          <a:p>
            <a:pPr>
              <a:lnSpc>
                <a:spcPct val="80000"/>
              </a:lnSpc>
              <a:buFont typeface="Wingdings 3" pitchFamily="18" charset="2"/>
              <a:buNone/>
            </a:pPr>
            <a:endParaRPr lang="en-US" sz="1700" smtClean="0"/>
          </a:p>
          <a:p>
            <a:pPr>
              <a:lnSpc>
                <a:spcPct val="80000"/>
              </a:lnSpc>
            </a:pPr>
            <a:r>
              <a:rPr lang="en-US" sz="1700" smtClean="0"/>
              <a:t>Maintains a source of ready liquidity</a:t>
            </a:r>
          </a:p>
          <a:p>
            <a:pPr lvl="1">
              <a:lnSpc>
                <a:spcPct val="80000"/>
              </a:lnSpc>
            </a:pPr>
            <a:r>
              <a:rPr lang="en-US" sz="1700" smtClean="0"/>
              <a:t>Portfolios should be structured to provide sufficient liquidity when needed for plan benefits</a:t>
            </a:r>
            <a:endParaRPr lang="en-US" sz="1400" smtClean="0"/>
          </a:p>
          <a:p>
            <a:pPr lvl="1">
              <a:lnSpc>
                <a:spcPct val="80000"/>
              </a:lnSpc>
            </a:pPr>
            <a:endParaRPr lang="en-US" sz="1600" i="1" smtClean="0"/>
          </a:p>
          <a:p>
            <a:pPr>
              <a:lnSpc>
                <a:spcPct val="80000"/>
              </a:lnSpc>
            </a:pPr>
            <a:r>
              <a:rPr lang="en-US" sz="1700" smtClean="0"/>
              <a:t>Each characteristic should be viewed and evaluated as a component of the total, overall strategy employed</a:t>
            </a:r>
          </a:p>
        </p:txBody>
      </p:sp>
      <p:sp>
        <p:nvSpPr>
          <p:cNvPr id="28676" name="TextBox 3"/>
          <p:cNvSpPr txBox="1">
            <a:spLocks noChangeArrowheads="1"/>
          </p:cNvSpPr>
          <p:nvPr/>
        </p:nvSpPr>
        <p:spPr bwMode="auto">
          <a:xfrm>
            <a:off x="363538" y="6942138"/>
            <a:ext cx="7935912" cy="508000"/>
          </a:xfrm>
          <a:prstGeom prst="rect">
            <a:avLst/>
          </a:prstGeom>
          <a:noFill/>
          <a:ln w="9525">
            <a:noFill/>
            <a:miter lim="800000"/>
            <a:headEnd/>
            <a:tailEnd/>
          </a:ln>
        </p:spPr>
        <p:txBody>
          <a:bodyPr lIns="91424" tIns="45712" rIns="91424" bIns="45712">
            <a:spAutoFit/>
          </a:bodyPr>
          <a:lstStyle/>
          <a:p>
            <a:pPr eaLnBrk="0" hangingPunct="0"/>
            <a:r>
              <a:rPr lang="en-US"/>
              <a:t>Source:  SVIA’s Key Investment Management Principles for Stable Value Funds ,The 13</a:t>
            </a:r>
            <a:r>
              <a:rPr lang="en-US" baseline="30000"/>
              <a:t>th</a:t>
            </a:r>
            <a:r>
              <a:rPr lang="en-US"/>
              <a:t> Annual SVIA Stable Value Investment and Policy Survey and SVIA Stable Value Quarterly Characteristics Survey.</a:t>
            </a:r>
          </a:p>
          <a:p>
            <a:pPr eaLnBrk="0" hangingPunct="0"/>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493713" y="657225"/>
            <a:ext cx="9382125" cy="941388"/>
          </a:xfrm>
        </p:spPr>
        <p:txBody>
          <a:bodyPr/>
          <a:lstStyle/>
          <a:p>
            <a:r>
              <a:rPr lang="en-US" smtClean="0"/>
              <a:t>Stable value has proven performance and regulatory oversight</a:t>
            </a:r>
          </a:p>
        </p:txBody>
      </p:sp>
      <p:sp>
        <p:nvSpPr>
          <p:cNvPr id="3076" name="Content Placeholder 2"/>
          <p:cNvSpPr>
            <a:spLocks noGrp="1"/>
          </p:cNvSpPr>
          <p:nvPr>
            <p:ph sz="half" idx="1"/>
          </p:nvPr>
        </p:nvSpPr>
        <p:spPr>
          <a:xfrm>
            <a:off x="0" y="1641475"/>
            <a:ext cx="4860925" cy="4764088"/>
          </a:xfrm>
        </p:spPr>
        <p:txBody>
          <a:bodyPr/>
          <a:lstStyle/>
          <a:p>
            <a:r>
              <a:rPr lang="en-US" sz="1700" smtClean="0"/>
              <a:t>Over 35 years of successful regulation of stable value funds and investment contracts</a:t>
            </a:r>
          </a:p>
          <a:p>
            <a:pPr>
              <a:buFont typeface="Wingdings 3" pitchFamily="18" charset="2"/>
              <a:buNone/>
            </a:pPr>
            <a:endParaRPr lang="en-US" sz="1700" smtClean="0"/>
          </a:p>
          <a:p>
            <a:pPr lvl="1"/>
            <a:r>
              <a:rPr lang="en-US" sz="1700" smtClean="0"/>
              <a:t>Office of Comptroller of the Currency for bank contracts</a:t>
            </a:r>
          </a:p>
          <a:p>
            <a:pPr lvl="1">
              <a:buFont typeface="Arial" pitchFamily="34" charset="0"/>
              <a:buNone/>
            </a:pPr>
            <a:endParaRPr lang="en-US" sz="1700" smtClean="0"/>
          </a:p>
          <a:p>
            <a:pPr lvl="1"/>
            <a:r>
              <a:rPr lang="en-US" sz="1700" smtClean="0"/>
              <a:t>State Insurance Commissions for insurance contracts</a:t>
            </a:r>
          </a:p>
          <a:p>
            <a:pPr lvl="1">
              <a:buFont typeface="Arial" pitchFamily="34" charset="0"/>
              <a:buNone/>
            </a:pPr>
            <a:endParaRPr lang="en-US" sz="1700" smtClean="0"/>
          </a:p>
          <a:p>
            <a:pPr lvl="1"/>
            <a:r>
              <a:rPr lang="en-US" sz="1700" smtClean="0"/>
              <a:t>U.S. Department of Labor’s Employee Benefits Security Administration and state pension plans, which often subject themselves to ERISA-like standards</a:t>
            </a:r>
          </a:p>
        </p:txBody>
      </p:sp>
      <p:graphicFrame>
        <p:nvGraphicFramePr>
          <p:cNvPr id="3074" name="Content Placeholder 3"/>
          <p:cNvGraphicFramePr>
            <a:graphicFrameLocks noGrp="1"/>
          </p:cNvGraphicFramePr>
          <p:nvPr>
            <p:ph sz="half" idx="2"/>
          </p:nvPr>
        </p:nvGraphicFramePr>
        <p:xfrm>
          <a:off x="5302250" y="1895475"/>
          <a:ext cx="3990975" cy="4573588"/>
        </p:xfrm>
        <a:graphic>
          <a:graphicData uri="http://schemas.openxmlformats.org/presentationml/2006/ole">
            <p:oleObj spid="_x0000_s3074" name="Worksheet" r:id="rId4" imgW="4495800" imgH="5153025" progId="Excel.Sheet.8">
              <p:embed/>
            </p:oleObj>
          </a:graphicData>
        </a:graphic>
      </p:graphicFrame>
      <p:sp>
        <p:nvSpPr>
          <p:cNvPr id="3077" name="TextBox 4"/>
          <p:cNvSpPr txBox="1">
            <a:spLocks noChangeArrowheads="1"/>
          </p:cNvSpPr>
          <p:nvPr/>
        </p:nvSpPr>
        <p:spPr bwMode="auto">
          <a:xfrm>
            <a:off x="496888" y="6938963"/>
            <a:ext cx="7612062" cy="230187"/>
          </a:xfrm>
          <a:prstGeom prst="rect">
            <a:avLst/>
          </a:prstGeom>
          <a:noFill/>
          <a:ln w="9525">
            <a:noFill/>
            <a:miter lim="800000"/>
            <a:headEnd/>
            <a:tailEnd/>
          </a:ln>
        </p:spPr>
        <p:txBody>
          <a:bodyPr>
            <a:spAutoFit/>
          </a:bodyPr>
          <a:lstStyle/>
          <a:p>
            <a:r>
              <a:rPr lang="en-US"/>
              <a:t>Source:  Stable value returns/crediting rates are from SVIA’s Stable Value Quarterly Characteristics Survey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3"/>
          <p:cNvSpPr>
            <a:spLocks noGrp="1"/>
          </p:cNvSpPr>
          <p:nvPr>
            <p:ph type="title"/>
          </p:nvPr>
        </p:nvSpPr>
        <p:spPr>
          <a:xfrm>
            <a:off x="519113" y="652463"/>
            <a:ext cx="8888412" cy="842962"/>
          </a:xfrm>
        </p:spPr>
        <p:txBody>
          <a:bodyPr/>
          <a:lstStyle/>
          <a:p>
            <a:r>
              <a:rPr lang="en-US" smtClean="0"/>
              <a:t>Stable Value Funds Continue to be a Valued Investment</a:t>
            </a:r>
          </a:p>
        </p:txBody>
      </p:sp>
      <p:graphicFrame>
        <p:nvGraphicFramePr>
          <p:cNvPr id="4098" name="Content Placeholder 5"/>
          <p:cNvGraphicFramePr>
            <a:graphicFrameLocks noGrp="1"/>
          </p:cNvGraphicFramePr>
          <p:nvPr>
            <p:ph idx="1"/>
          </p:nvPr>
        </p:nvGraphicFramePr>
        <p:xfrm>
          <a:off x="188913" y="1482725"/>
          <a:ext cx="9463087" cy="5170488"/>
        </p:xfrm>
        <a:graphic>
          <a:graphicData uri="http://schemas.openxmlformats.org/presentationml/2006/ole">
            <p:oleObj spid="_x0000_s4098" name="Worksheet" r:id="rId4" imgW="8743950" imgH="5086236" progId="Excel.Sheet.8">
              <p:embed/>
            </p:oleObj>
          </a:graphicData>
        </a:graphic>
      </p:graphicFrame>
      <p:sp>
        <p:nvSpPr>
          <p:cNvPr id="4100" name="TextBox 6"/>
          <p:cNvSpPr txBox="1">
            <a:spLocks noChangeArrowheads="1"/>
          </p:cNvSpPr>
          <p:nvPr/>
        </p:nvSpPr>
        <p:spPr bwMode="auto">
          <a:xfrm>
            <a:off x="658813" y="6408738"/>
            <a:ext cx="904875" cy="306387"/>
          </a:xfrm>
          <a:prstGeom prst="rect">
            <a:avLst/>
          </a:prstGeom>
          <a:noFill/>
          <a:ln w="9525">
            <a:noFill/>
            <a:miter lim="800000"/>
            <a:headEnd/>
            <a:tailEnd/>
          </a:ln>
        </p:spPr>
        <p:txBody>
          <a:bodyPr lIns="99798" tIns="49899" rIns="99798" bIns="49899">
            <a:spAutoFit/>
          </a:bodyPr>
          <a:lstStyle/>
          <a:p>
            <a:r>
              <a:rPr lang="en-US" sz="1300"/>
              <a:t>billions</a:t>
            </a:r>
          </a:p>
        </p:txBody>
      </p:sp>
      <p:sp>
        <p:nvSpPr>
          <p:cNvPr id="4101" name="TextBox 4"/>
          <p:cNvSpPr txBox="1">
            <a:spLocks noChangeArrowheads="1"/>
          </p:cNvSpPr>
          <p:nvPr/>
        </p:nvSpPr>
        <p:spPr bwMode="auto">
          <a:xfrm>
            <a:off x="811213" y="7239000"/>
            <a:ext cx="7324725" cy="231775"/>
          </a:xfrm>
          <a:prstGeom prst="rect">
            <a:avLst/>
          </a:prstGeom>
          <a:noFill/>
          <a:ln w="9525">
            <a:noFill/>
            <a:miter lim="800000"/>
            <a:headEnd/>
            <a:tailEnd/>
          </a:ln>
        </p:spPr>
        <p:txBody>
          <a:bodyPr>
            <a:spAutoFit/>
          </a:bodyPr>
          <a:lstStyle/>
          <a:p>
            <a:r>
              <a:rPr lang="en-US"/>
              <a:t>Source:  SVIA Stable Value Quarterly Characteristics Survey through June 2010.  27 stable value managers  participate in this survey.</a:t>
            </a:r>
          </a:p>
        </p:txBody>
      </p:sp>
      <p:sp>
        <p:nvSpPr>
          <p:cNvPr id="10" name="Down Arrow 9"/>
          <p:cNvSpPr/>
          <p:nvPr/>
        </p:nvSpPr>
        <p:spPr bwMode="auto">
          <a:xfrm rot="10800000">
            <a:off x="776288" y="7032625"/>
            <a:ext cx="185737" cy="127000"/>
          </a:xfrm>
          <a:prstGeom prst="downArrow">
            <a:avLst/>
          </a:prstGeom>
          <a:solidFill>
            <a:srgbClr val="FFC000"/>
          </a:solidFill>
          <a:ln w="9525" cap="flat" cmpd="sng" algn="ctr">
            <a:solidFill>
              <a:srgbClr val="000000"/>
            </a:solidFill>
            <a:prstDash val="solid"/>
            <a:round/>
            <a:headEnd type="none" w="med" len="med"/>
            <a:tailEnd type="none" w="med" len="med"/>
          </a:ln>
          <a:effectLst/>
        </p:spPr>
        <p:txBody>
          <a:bodyPr vert="vert27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dirty="0"/>
          </a:p>
        </p:txBody>
      </p:sp>
      <p:sp>
        <p:nvSpPr>
          <p:cNvPr id="4103" name="TextBox 10"/>
          <p:cNvSpPr txBox="1">
            <a:spLocks noChangeArrowheads="1"/>
          </p:cNvSpPr>
          <p:nvPr/>
        </p:nvSpPr>
        <p:spPr bwMode="auto">
          <a:xfrm>
            <a:off x="942975" y="6985000"/>
            <a:ext cx="2686050" cy="231775"/>
          </a:xfrm>
          <a:prstGeom prst="rect">
            <a:avLst/>
          </a:prstGeom>
          <a:noFill/>
          <a:ln w="9525">
            <a:noFill/>
            <a:miter lim="800000"/>
            <a:headEnd/>
            <a:tailEnd/>
          </a:ln>
        </p:spPr>
        <p:txBody>
          <a:bodyPr>
            <a:spAutoFit/>
          </a:bodyPr>
          <a:lstStyle/>
          <a:p>
            <a:r>
              <a:rPr lang="en-US"/>
              <a:t>Growth from quarter to quarter</a:t>
            </a:r>
          </a:p>
        </p:txBody>
      </p:sp>
      <p:sp>
        <p:nvSpPr>
          <p:cNvPr id="12" name="Down Arrow 11"/>
          <p:cNvSpPr/>
          <p:nvPr/>
        </p:nvSpPr>
        <p:spPr bwMode="auto">
          <a:xfrm rot="10800000">
            <a:off x="2681288" y="7004050"/>
            <a:ext cx="155575" cy="195263"/>
          </a:xfrm>
          <a:prstGeom prst="downArrow">
            <a:avLst/>
          </a:prstGeom>
          <a:solidFill>
            <a:srgbClr val="0000FF"/>
          </a:solidFill>
          <a:ln w="9525" cap="flat" cmpd="sng" algn="ctr">
            <a:solidFill>
              <a:srgbClr val="000000"/>
            </a:solidFill>
            <a:prstDash val="solid"/>
            <a:round/>
            <a:headEnd type="none" w="med" len="med"/>
            <a:tailEnd type="none" w="med" len="med"/>
          </a:ln>
          <a:effectLst/>
        </p:spPr>
        <p:txBody>
          <a:bodyPr vert="vert27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dirty="0"/>
          </a:p>
        </p:txBody>
      </p:sp>
      <p:sp>
        <p:nvSpPr>
          <p:cNvPr id="4105" name="TextBox 12"/>
          <p:cNvSpPr txBox="1">
            <a:spLocks noChangeArrowheads="1"/>
          </p:cNvSpPr>
          <p:nvPr/>
        </p:nvSpPr>
        <p:spPr bwMode="auto">
          <a:xfrm>
            <a:off x="2846388" y="6975475"/>
            <a:ext cx="2857500" cy="231775"/>
          </a:xfrm>
          <a:prstGeom prst="rect">
            <a:avLst/>
          </a:prstGeom>
          <a:noFill/>
          <a:ln w="9525">
            <a:noFill/>
            <a:miter lim="800000"/>
            <a:headEnd/>
            <a:tailEnd/>
          </a:ln>
        </p:spPr>
        <p:txBody>
          <a:bodyPr>
            <a:spAutoFit/>
          </a:bodyPr>
          <a:lstStyle/>
          <a:p>
            <a:r>
              <a:rPr lang="en-US" i="0"/>
              <a:t>Growth from Dec-2008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noChangeArrowheads="1"/>
          </p:cNvSpPr>
          <p:nvPr>
            <p:ph type="title"/>
          </p:nvPr>
        </p:nvSpPr>
        <p:spPr/>
        <p:txBody>
          <a:bodyPr/>
          <a:lstStyle/>
          <a:p>
            <a:pPr eaLnBrk="1" hangingPunct="1"/>
            <a:r>
              <a:rPr lang="en-US" smtClean="0">
                <a:solidFill>
                  <a:schemeClr val="tx1"/>
                </a:solidFill>
              </a:rPr>
              <a:t>Stable Value Investment Association</a:t>
            </a:r>
          </a:p>
        </p:txBody>
      </p:sp>
      <p:sp>
        <p:nvSpPr>
          <p:cNvPr id="15363" name="Rectangle 6"/>
          <p:cNvSpPr>
            <a:spLocks noGrp="1" noChangeArrowheads="1"/>
          </p:cNvSpPr>
          <p:nvPr>
            <p:ph type="body" idx="1"/>
          </p:nvPr>
        </p:nvSpPr>
        <p:spPr>
          <a:xfrm>
            <a:off x="531813" y="1630363"/>
            <a:ext cx="8888412" cy="5008562"/>
          </a:xfrm>
        </p:spPr>
        <p:txBody>
          <a:bodyPr/>
          <a:lstStyle/>
          <a:p>
            <a:pPr eaLnBrk="1" hangingPunct="1"/>
            <a:r>
              <a:rPr lang="en-US" sz="2000" smtClean="0"/>
              <a:t>Dedicated to educating plan sponsors and the public on the importance of saving and investing for retirement and the contribution that stable value funds can make to a financially secure retirement</a:t>
            </a:r>
          </a:p>
          <a:p>
            <a:pPr eaLnBrk="1" hangingPunct="1"/>
            <a:endParaRPr lang="en-US" sz="2000" smtClean="0"/>
          </a:p>
          <a:p>
            <a:pPr eaLnBrk="1" hangingPunct="1"/>
            <a:r>
              <a:rPr lang="en-US" sz="2000" smtClean="0"/>
              <a:t>Voice for the stable value investment community on issues affecting stable value and retirement security</a:t>
            </a:r>
          </a:p>
          <a:p>
            <a:pPr eaLnBrk="1" hangingPunct="1"/>
            <a:endParaRPr lang="en-US" sz="2000" smtClean="0"/>
          </a:p>
          <a:p>
            <a:pPr eaLnBrk="1" hangingPunct="1"/>
            <a:r>
              <a:rPr lang="en-US" sz="2000" smtClean="0"/>
              <a:t>Represents all segments of the stable value investment community:  plan sponsors, investment managers,  bank issuers and insurance issuers</a:t>
            </a:r>
          </a:p>
          <a:p>
            <a:pPr eaLnBrk="1" hangingPunct="1"/>
            <a:endParaRPr lang="en-US" sz="2000" smtClean="0"/>
          </a:p>
          <a:p>
            <a:pPr eaLnBrk="1" hangingPunct="1"/>
            <a:r>
              <a:rPr lang="en-US" sz="2000" smtClean="0"/>
              <a:t>Members collectively manage almost $561.2 billion in stable value assets</a:t>
            </a:r>
          </a:p>
          <a:p>
            <a:pPr eaLnBrk="1" hangingPunct="1">
              <a:buFont typeface="Wingdings 3" pitchFamily="18" charset="2"/>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title"/>
          </p:nvPr>
        </p:nvSpPr>
        <p:spPr/>
        <p:txBody>
          <a:bodyPr/>
          <a:lstStyle/>
          <a:p>
            <a:pPr eaLnBrk="1" hangingPunct="1"/>
            <a:r>
              <a:rPr lang="en-US" smtClean="0"/>
              <a:t>For more information:</a:t>
            </a:r>
          </a:p>
        </p:txBody>
      </p:sp>
      <p:sp>
        <p:nvSpPr>
          <p:cNvPr id="29699" name="Rectangle 3"/>
          <p:cNvSpPr>
            <a:spLocks noGrp="1" noChangeArrowheads="1"/>
          </p:cNvSpPr>
          <p:nvPr>
            <p:ph type="body" idx="4294967295"/>
          </p:nvPr>
        </p:nvSpPr>
        <p:spPr>
          <a:xfrm>
            <a:off x="0" y="1517650"/>
            <a:ext cx="8888413" cy="5008563"/>
          </a:xfrm>
        </p:spPr>
        <p:txBody>
          <a:bodyPr lIns="99798" tIns="49899" rIns="99798" bIns="49899"/>
          <a:lstStyle/>
          <a:p>
            <a:pPr algn="ctr" eaLnBrk="1" hangingPunct="1"/>
            <a:endParaRPr lang="en-US" smtClean="0"/>
          </a:p>
          <a:p>
            <a:pPr algn="ctr" eaLnBrk="1" hangingPunct="1">
              <a:buFont typeface="Wingdings 3" pitchFamily="18" charset="2"/>
              <a:buNone/>
            </a:pPr>
            <a:r>
              <a:rPr lang="en-US" sz="2600" smtClean="0"/>
              <a:t>Stable Value Investment Association</a:t>
            </a:r>
          </a:p>
          <a:p>
            <a:pPr algn="ctr" eaLnBrk="1" hangingPunct="1">
              <a:buFont typeface="Wingdings 3" pitchFamily="18" charset="2"/>
              <a:buNone/>
            </a:pPr>
            <a:r>
              <a:rPr lang="en-US" smtClean="0"/>
              <a:t>1025 Connecticut Avenue, NW</a:t>
            </a:r>
          </a:p>
          <a:p>
            <a:pPr algn="ctr" eaLnBrk="1" hangingPunct="1">
              <a:buFont typeface="Wingdings 3" pitchFamily="18" charset="2"/>
              <a:buNone/>
            </a:pPr>
            <a:r>
              <a:rPr lang="en-US" smtClean="0"/>
              <a:t>Suite 1000</a:t>
            </a:r>
          </a:p>
          <a:p>
            <a:pPr algn="ctr" eaLnBrk="1" hangingPunct="1">
              <a:buFont typeface="Wingdings 3" pitchFamily="18" charset="2"/>
              <a:buNone/>
            </a:pPr>
            <a:r>
              <a:rPr lang="en-US" smtClean="0"/>
              <a:t>Washington, DC  20036</a:t>
            </a:r>
          </a:p>
          <a:p>
            <a:pPr algn="ctr" eaLnBrk="1" hangingPunct="1">
              <a:buFont typeface="Wingdings 3" pitchFamily="18" charset="2"/>
              <a:buNone/>
            </a:pPr>
            <a:r>
              <a:rPr lang="en-US" smtClean="0"/>
              <a:t>Phone 202-580-7620</a:t>
            </a:r>
          </a:p>
          <a:p>
            <a:pPr algn="ctr" eaLnBrk="1" hangingPunct="1">
              <a:buFont typeface="Wingdings 3" pitchFamily="18" charset="2"/>
              <a:buNone/>
            </a:pPr>
            <a:r>
              <a:rPr lang="en-US" smtClean="0"/>
              <a:t>Fax 202-580-7621</a:t>
            </a:r>
          </a:p>
          <a:p>
            <a:pPr algn="ctr" eaLnBrk="1" hangingPunct="1">
              <a:buFont typeface="Wingdings 3" pitchFamily="18" charset="2"/>
              <a:buNone/>
            </a:pPr>
            <a:r>
              <a:rPr lang="en-US" smtClean="0"/>
              <a:t>www.stablevalue.org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4294967295"/>
          </p:nvPr>
        </p:nvSpPr>
        <p:spPr bwMode="auto">
          <a:xfrm>
            <a:off x="204788" y="7046913"/>
            <a:ext cx="903287" cy="444500"/>
          </a:xfrm>
          <a:prstGeom prst="rect">
            <a:avLst/>
          </a:prstGeom>
          <a:noFill/>
          <a:ln>
            <a:miter lim="800000"/>
            <a:headEnd/>
            <a:tailEnd/>
          </a:ln>
        </p:spPr>
        <p:txBody>
          <a:bodyPr lIns="99608" tIns="49804" rIns="99608" bIns="49804"/>
          <a:lstStyle/>
          <a:p>
            <a:pPr algn="ctr"/>
            <a:endParaRPr lang="en-US" i="0">
              <a:solidFill>
                <a:schemeClr val="bg1"/>
              </a:solidFill>
            </a:endParaRPr>
          </a:p>
          <a:p>
            <a:pPr algn="ctr"/>
            <a:endParaRPr lang="en-US" i="0">
              <a:solidFill>
                <a:schemeClr val="bg1"/>
              </a:solidFill>
            </a:endParaRPr>
          </a:p>
          <a:p>
            <a:pPr algn="ctr"/>
            <a:fld id="{A29EEF95-D01E-4230-9372-838DFCB871C8}" type="slidenum">
              <a:rPr lang="en-US" i="0">
                <a:solidFill>
                  <a:schemeClr val="bg1"/>
                </a:solidFill>
              </a:rPr>
              <a:pPr algn="ctr"/>
              <a:t>3</a:t>
            </a:fld>
            <a:endParaRPr lang="en-US" i="0">
              <a:solidFill>
                <a:schemeClr val="bg1"/>
              </a:solidFill>
            </a:endParaRPr>
          </a:p>
        </p:txBody>
      </p:sp>
      <p:sp>
        <p:nvSpPr>
          <p:cNvPr id="16387" name="Rectangle 2"/>
          <p:cNvSpPr>
            <a:spLocks noGrp="1" noChangeArrowheads="1"/>
          </p:cNvSpPr>
          <p:nvPr>
            <p:ph type="title"/>
          </p:nvPr>
        </p:nvSpPr>
        <p:spPr>
          <a:xfrm>
            <a:off x="611188" y="587375"/>
            <a:ext cx="8745537" cy="590550"/>
          </a:xfrm>
        </p:spPr>
        <p:txBody>
          <a:bodyPr/>
          <a:lstStyle/>
          <a:p>
            <a:r>
              <a:rPr lang="en-US" sz="2600" smtClean="0"/>
              <a:t>Why Stable Value Is a Key Part of Asset Allocation</a:t>
            </a:r>
          </a:p>
        </p:txBody>
      </p:sp>
      <p:sp>
        <p:nvSpPr>
          <p:cNvPr id="20484" name="Rectangle 3"/>
          <p:cNvSpPr>
            <a:spLocks noGrp="1" noChangeArrowheads="1"/>
          </p:cNvSpPr>
          <p:nvPr>
            <p:ph type="body" idx="1"/>
          </p:nvPr>
        </p:nvSpPr>
        <p:spPr>
          <a:xfrm>
            <a:off x="884238" y="1204913"/>
            <a:ext cx="7735887" cy="4440237"/>
          </a:xfrm>
        </p:spPr>
        <p:txBody>
          <a:bodyPr/>
          <a:lstStyle/>
          <a:p>
            <a:pPr marL="311098" indent="-311098">
              <a:lnSpc>
                <a:spcPct val="90000"/>
              </a:lnSpc>
              <a:defRPr/>
            </a:pPr>
            <a:r>
              <a:rPr lang="en-US" sz="1300" dirty="0" smtClean="0"/>
              <a:t>Stable value is a fundamental component of defined contribution plans because it offers</a:t>
            </a:r>
            <a:r>
              <a:rPr lang="en-US" sz="1300" dirty="0" smtClean="0">
                <a:solidFill>
                  <a:srgbClr val="0000CC"/>
                </a:solidFill>
              </a:rPr>
              <a:t>:</a:t>
            </a:r>
            <a:endParaRPr lang="en-US" sz="1300" dirty="0" smtClean="0"/>
          </a:p>
          <a:p>
            <a:pPr marL="747587" lvl="1" indent="-249196">
              <a:lnSpc>
                <a:spcPct val="90000"/>
              </a:lnSpc>
              <a:defRPr/>
            </a:pPr>
            <a:r>
              <a:rPr lang="en-US" sz="1300" dirty="0" smtClean="0"/>
              <a:t>Principal protection</a:t>
            </a:r>
          </a:p>
          <a:p>
            <a:pPr marL="747587" lvl="1" indent="-249196">
              <a:lnSpc>
                <a:spcPct val="90000"/>
              </a:lnSpc>
              <a:defRPr/>
            </a:pPr>
            <a:r>
              <a:rPr lang="en-US" sz="1300" dirty="0" smtClean="0"/>
              <a:t>Steady, predictable returns consistent with a conservative principal protection vehicle</a:t>
            </a:r>
          </a:p>
          <a:p>
            <a:pPr marL="747587" lvl="1" indent="-249196">
              <a:lnSpc>
                <a:spcPct val="90000"/>
              </a:lnSpc>
              <a:defRPr/>
            </a:pPr>
            <a:r>
              <a:rPr lang="en-US" sz="1300" dirty="0" smtClean="0"/>
              <a:t>Benefit-responsive liquidity</a:t>
            </a:r>
          </a:p>
          <a:p>
            <a:pPr marL="747587" lvl="1" indent="-249196">
              <a:lnSpc>
                <a:spcPct val="90000"/>
              </a:lnSpc>
              <a:buFont typeface="Arial" pitchFamily="34" charset="0"/>
              <a:buNone/>
              <a:defRPr/>
            </a:pPr>
            <a:endParaRPr lang="en-US" sz="1600" dirty="0" smtClean="0"/>
          </a:p>
          <a:p>
            <a:pPr marL="58728" indent="-249196">
              <a:lnSpc>
                <a:spcPct val="90000"/>
              </a:lnSpc>
              <a:defRPr/>
            </a:pPr>
            <a:r>
              <a:rPr lang="en-US" sz="1300" dirty="0" smtClean="0"/>
              <a:t>Stable value is a low-risk, cost-effective investment option used by millions of participants to achieve their desired risk tolerance in asset allocation</a:t>
            </a:r>
          </a:p>
          <a:p>
            <a:pPr marL="58728" indent="-249196">
              <a:lnSpc>
                <a:spcPct val="90000"/>
              </a:lnSpc>
              <a:buFont typeface="Wingdings 3" pitchFamily="18" charset="2"/>
              <a:buNone/>
              <a:defRPr/>
            </a:pPr>
            <a:endParaRPr lang="en-US" sz="1300" dirty="0" smtClean="0"/>
          </a:p>
          <a:p>
            <a:pPr marL="310973" indent="-249196">
              <a:lnSpc>
                <a:spcPct val="90000"/>
              </a:lnSpc>
              <a:defRPr/>
            </a:pPr>
            <a:r>
              <a:rPr lang="en-US" sz="1300" dirty="0" smtClean="0"/>
              <a:t>Participants who invest in stable value funds are:</a:t>
            </a:r>
          </a:p>
          <a:p>
            <a:pPr marL="614134" lvl="1" indent="-249196">
              <a:lnSpc>
                <a:spcPct val="90000"/>
              </a:lnSpc>
              <a:defRPr/>
            </a:pPr>
            <a:r>
              <a:rPr lang="en-US" sz="1300" dirty="0" smtClean="0"/>
              <a:t>Retirees or individuals nearing retirement who will begin to access retirement funds now or in the near future</a:t>
            </a:r>
          </a:p>
          <a:p>
            <a:pPr marL="614134" lvl="1" indent="-249196">
              <a:lnSpc>
                <a:spcPct val="90000"/>
              </a:lnSpc>
              <a:defRPr/>
            </a:pPr>
            <a:r>
              <a:rPr lang="en-US" sz="1300" dirty="0" smtClean="0"/>
              <a:t>Conservative investors who seek a core portfolio that provides an attractive return coupled with the opportunity for low volatility and preservation of capital</a:t>
            </a:r>
          </a:p>
          <a:p>
            <a:pPr marL="614134" lvl="1" indent="-249196">
              <a:lnSpc>
                <a:spcPct val="90000"/>
              </a:lnSpc>
              <a:defRPr/>
            </a:pPr>
            <a:r>
              <a:rPr lang="en-US" sz="1300" dirty="0" smtClean="0"/>
              <a:t>Moderate or aggressive investors seeking diversification to enhance their overall portfolio risk-adjusted returns</a:t>
            </a:r>
          </a:p>
          <a:p>
            <a:pPr marL="614134" lvl="1" indent="-249196">
              <a:lnSpc>
                <a:spcPct val="90000"/>
              </a:lnSpc>
              <a:defRPr/>
            </a:pPr>
            <a:r>
              <a:rPr lang="en-US" sz="1300" dirty="0" smtClean="0"/>
              <a:t>Individuals seeking an alternative to money market funds and short-term bond funds</a:t>
            </a:r>
          </a:p>
          <a:p>
            <a:pPr marL="614134" lvl="1" indent="-249196">
              <a:lnSpc>
                <a:spcPct val="90000"/>
              </a:lnSpc>
              <a:defRPr/>
            </a:pPr>
            <a:r>
              <a:rPr lang="en-US" sz="1300" dirty="0" smtClean="0"/>
              <a:t>Individuals who have been placed in a stable value fund by default because they have not made an asset allocation decision.  </a:t>
            </a:r>
          </a:p>
          <a:p>
            <a:pPr marL="747587" lvl="1" indent="-249196">
              <a:lnSpc>
                <a:spcPct val="90000"/>
              </a:lnSpc>
              <a:defRPr/>
            </a:pPr>
            <a:endParaRPr lang="en-US" sz="1600" dirty="0" smtClean="0"/>
          </a:p>
          <a:p>
            <a:pPr marL="311098" indent="-311098">
              <a:lnSpc>
                <a:spcPct val="90000"/>
              </a:lnSpc>
              <a:defRPr/>
            </a:pPr>
            <a:endParaRPr lang="en-US" sz="1600" dirty="0" smtClean="0"/>
          </a:p>
        </p:txBody>
      </p:sp>
      <p:sp>
        <p:nvSpPr>
          <p:cNvPr id="16389" name="Rectangle 4"/>
          <p:cNvSpPr>
            <a:spLocks noChangeArrowheads="1"/>
          </p:cNvSpPr>
          <p:nvPr/>
        </p:nvSpPr>
        <p:spPr bwMode="auto">
          <a:xfrm>
            <a:off x="247650" y="6999288"/>
            <a:ext cx="679450" cy="271462"/>
          </a:xfrm>
          <a:prstGeom prst="rect">
            <a:avLst/>
          </a:prstGeom>
          <a:noFill/>
          <a:ln w="9525">
            <a:noFill/>
            <a:miter lim="800000"/>
            <a:headEnd/>
            <a:tailEnd/>
          </a:ln>
        </p:spPr>
        <p:txBody>
          <a:bodyPr lIns="99781" tIns="49890" rIns="99781" bIns="49890">
            <a:spAutoFit/>
          </a:bodyPr>
          <a:lstStyle/>
          <a:p>
            <a:pPr eaLnBrk="0" hangingPunct="0">
              <a:spcBef>
                <a:spcPct val="50000"/>
              </a:spcBef>
            </a:pPr>
            <a:endParaRPr lang="en-US" sz="1100"/>
          </a:p>
        </p:txBody>
      </p:sp>
      <p:sp>
        <p:nvSpPr>
          <p:cNvPr id="16390" name="Text Box 5"/>
          <p:cNvSpPr txBox="1">
            <a:spLocks noChangeArrowheads="1"/>
          </p:cNvSpPr>
          <p:nvPr/>
        </p:nvSpPr>
        <p:spPr bwMode="auto">
          <a:xfrm>
            <a:off x="942975" y="7242175"/>
            <a:ext cx="7896225" cy="347663"/>
          </a:xfrm>
          <a:prstGeom prst="rect">
            <a:avLst/>
          </a:prstGeom>
          <a:noFill/>
          <a:ln w="9525">
            <a:noFill/>
            <a:miter lim="800000"/>
            <a:headEnd/>
            <a:tailEnd/>
          </a:ln>
        </p:spPr>
        <p:txBody>
          <a:bodyPr lIns="99781" tIns="49890" rIns="99781" bIns="49890">
            <a:spAutoFit/>
          </a:bodyPr>
          <a:lstStyle/>
          <a:p>
            <a:pPr eaLnBrk="0" hangingPunct="0">
              <a:spcBef>
                <a:spcPct val="50000"/>
              </a:spcBef>
            </a:pPr>
            <a:r>
              <a:rPr lang="en-US" sz="800"/>
              <a:t>Stable value funds are defined by the Financial Accounting Standards Board in “Reporting of Fully Benefit-Responsive Investment Contracts Held by Certain Investment Companies Subject to the AICPA Investment Company Guide and Defined Contribution Health and Welfare and Pension Plans, FSP AAG INV-1 and SOP 94-4-1”</a:t>
            </a:r>
          </a:p>
        </p:txBody>
      </p:sp>
      <p:grpSp>
        <p:nvGrpSpPr>
          <p:cNvPr id="16391" name="Group 2"/>
          <p:cNvGrpSpPr>
            <a:grpSpLocks/>
          </p:cNvGrpSpPr>
          <p:nvPr/>
        </p:nvGrpSpPr>
        <p:grpSpPr bwMode="auto">
          <a:xfrm>
            <a:off x="331788" y="6069013"/>
            <a:ext cx="9144000" cy="765175"/>
            <a:chOff x="265" y="955"/>
            <a:chExt cx="5154" cy="684"/>
          </a:xfrm>
        </p:grpSpPr>
        <p:sp>
          <p:nvSpPr>
            <p:cNvPr id="16403" name="Rectangle 3"/>
            <p:cNvSpPr>
              <a:spLocks noChangeArrowheads="1"/>
            </p:cNvSpPr>
            <p:nvPr/>
          </p:nvSpPr>
          <p:spPr bwMode="ltGray">
            <a:xfrm>
              <a:off x="2751" y="1082"/>
              <a:ext cx="2345" cy="431"/>
            </a:xfrm>
            <a:prstGeom prst="rect">
              <a:avLst/>
            </a:prstGeom>
            <a:solidFill>
              <a:srgbClr val="C00000"/>
            </a:solidFill>
            <a:ln w="38100" cap="sq">
              <a:noFill/>
              <a:miter lim="800000"/>
              <a:headEnd type="none" w="sm" len="sm"/>
              <a:tailEnd/>
            </a:ln>
          </p:spPr>
          <p:txBody>
            <a:bodyPr wrap="none" anchor="ctr"/>
            <a:lstStyle/>
            <a:p>
              <a:endParaRPr lang="en-US"/>
            </a:p>
          </p:txBody>
        </p:sp>
        <p:sp>
          <p:nvSpPr>
            <p:cNvPr id="16404" name="Rectangle 4"/>
            <p:cNvSpPr>
              <a:spLocks noChangeArrowheads="1"/>
            </p:cNvSpPr>
            <p:nvPr/>
          </p:nvSpPr>
          <p:spPr bwMode="ltGray">
            <a:xfrm>
              <a:off x="1032" y="1082"/>
              <a:ext cx="896" cy="431"/>
            </a:xfrm>
            <a:prstGeom prst="rect">
              <a:avLst/>
            </a:prstGeom>
            <a:solidFill>
              <a:srgbClr val="7D357D"/>
            </a:solidFill>
            <a:ln w="38100" cap="sq">
              <a:noFill/>
              <a:miter lim="800000"/>
              <a:headEnd type="none" w="sm" len="sm"/>
              <a:tailEnd/>
            </a:ln>
          </p:spPr>
          <p:txBody>
            <a:bodyPr wrap="none" anchor="ctr"/>
            <a:lstStyle/>
            <a:p>
              <a:endParaRPr lang="en-US"/>
            </a:p>
          </p:txBody>
        </p:sp>
        <p:sp>
          <p:nvSpPr>
            <p:cNvPr id="16405" name="AutoShape 5"/>
            <p:cNvSpPr>
              <a:spLocks noChangeArrowheads="1"/>
            </p:cNvSpPr>
            <p:nvPr/>
          </p:nvSpPr>
          <p:spPr bwMode="ltGray">
            <a:xfrm rot="-5400000">
              <a:off x="94" y="1126"/>
              <a:ext cx="684" cy="341"/>
            </a:xfrm>
            <a:prstGeom prst="triangle">
              <a:avLst>
                <a:gd name="adj" fmla="val 50000"/>
              </a:avLst>
            </a:prstGeom>
            <a:solidFill>
              <a:srgbClr val="5C7800"/>
            </a:solidFill>
            <a:ln w="38100" cap="sq">
              <a:noFill/>
              <a:miter lim="800000"/>
              <a:headEnd type="none" w="sm" len="sm"/>
              <a:tailEnd/>
            </a:ln>
          </p:spPr>
          <p:txBody>
            <a:bodyPr wrap="none" anchor="ctr"/>
            <a:lstStyle/>
            <a:p>
              <a:endParaRPr lang="en-US"/>
            </a:p>
          </p:txBody>
        </p:sp>
        <p:sp>
          <p:nvSpPr>
            <p:cNvPr id="16406" name="AutoShape 6"/>
            <p:cNvSpPr>
              <a:spLocks noChangeArrowheads="1"/>
            </p:cNvSpPr>
            <p:nvPr/>
          </p:nvSpPr>
          <p:spPr bwMode="ltGray">
            <a:xfrm rot="5400000" flipH="1">
              <a:off x="4907" y="1126"/>
              <a:ext cx="684" cy="341"/>
            </a:xfrm>
            <a:prstGeom prst="triangle">
              <a:avLst>
                <a:gd name="adj" fmla="val 50000"/>
              </a:avLst>
            </a:prstGeom>
            <a:solidFill>
              <a:srgbClr val="C00000"/>
            </a:solidFill>
            <a:ln w="38100" cap="sq">
              <a:noFill/>
              <a:miter lim="800000"/>
              <a:headEnd type="none" w="sm" len="sm"/>
              <a:tailEnd/>
            </a:ln>
          </p:spPr>
          <p:txBody>
            <a:bodyPr wrap="none" anchor="ctr"/>
            <a:lstStyle/>
            <a:p>
              <a:endParaRPr lang="en-US"/>
            </a:p>
          </p:txBody>
        </p:sp>
        <p:sp>
          <p:nvSpPr>
            <p:cNvPr id="16407" name="Rectangle 7"/>
            <p:cNvSpPr>
              <a:spLocks noChangeArrowheads="1"/>
            </p:cNvSpPr>
            <p:nvPr/>
          </p:nvSpPr>
          <p:spPr bwMode="ltGray">
            <a:xfrm>
              <a:off x="526" y="1082"/>
              <a:ext cx="509" cy="431"/>
            </a:xfrm>
            <a:prstGeom prst="rect">
              <a:avLst/>
            </a:prstGeom>
            <a:gradFill rotWithShape="0">
              <a:gsLst>
                <a:gs pos="0">
                  <a:srgbClr val="5C7800"/>
                </a:gs>
                <a:gs pos="100000">
                  <a:srgbClr val="7D357D"/>
                </a:gs>
              </a:gsLst>
              <a:lin ang="0" scaled="1"/>
            </a:gradFill>
            <a:ln w="38100" cap="sq">
              <a:noFill/>
              <a:miter lim="800000"/>
              <a:headEnd type="none" w="sm" len="sm"/>
              <a:tailEnd/>
            </a:ln>
          </p:spPr>
          <p:txBody>
            <a:bodyPr wrap="none" anchor="ctr"/>
            <a:lstStyle/>
            <a:p>
              <a:endParaRPr lang="en-US"/>
            </a:p>
          </p:txBody>
        </p:sp>
        <p:sp>
          <p:nvSpPr>
            <p:cNvPr id="16408" name="Rectangle 8"/>
            <p:cNvSpPr>
              <a:spLocks noChangeArrowheads="1"/>
            </p:cNvSpPr>
            <p:nvPr/>
          </p:nvSpPr>
          <p:spPr bwMode="ltGray">
            <a:xfrm>
              <a:off x="1908" y="1082"/>
              <a:ext cx="848" cy="431"/>
            </a:xfrm>
            <a:prstGeom prst="rect">
              <a:avLst/>
            </a:prstGeom>
            <a:gradFill rotWithShape="0">
              <a:gsLst>
                <a:gs pos="0">
                  <a:srgbClr val="7D357D"/>
                </a:gs>
                <a:gs pos="100000">
                  <a:srgbClr val="B80002"/>
                </a:gs>
              </a:gsLst>
              <a:lin ang="0" scaled="1"/>
            </a:gradFill>
            <a:ln w="38100" cap="sq">
              <a:noFill/>
              <a:miter lim="800000"/>
              <a:headEnd type="none" w="sm" len="sm"/>
              <a:tailEnd/>
            </a:ln>
          </p:spPr>
          <p:txBody>
            <a:bodyPr wrap="none" anchor="ctr"/>
            <a:lstStyle/>
            <a:p>
              <a:endParaRPr lang="en-US"/>
            </a:p>
          </p:txBody>
        </p:sp>
      </p:grpSp>
      <p:sp>
        <p:nvSpPr>
          <p:cNvPr id="16392" name="TextBox 21"/>
          <p:cNvSpPr txBox="1">
            <a:spLocks noChangeArrowheads="1"/>
          </p:cNvSpPr>
          <p:nvPr/>
        </p:nvSpPr>
        <p:spPr bwMode="auto">
          <a:xfrm>
            <a:off x="1069975" y="6240463"/>
            <a:ext cx="795338" cy="508000"/>
          </a:xfrm>
          <a:prstGeom prst="rect">
            <a:avLst/>
          </a:prstGeom>
          <a:noFill/>
          <a:ln w="9525">
            <a:noFill/>
            <a:miter lim="800000"/>
            <a:headEnd/>
            <a:tailEnd/>
          </a:ln>
        </p:spPr>
        <p:txBody>
          <a:bodyPr lIns="91424" tIns="45712" rIns="91424" bIns="45712">
            <a:spAutoFit/>
          </a:bodyPr>
          <a:lstStyle/>
          <a:p>
            <a:r>
              <a:rPr lang="en-US" i="0">
                <a:solidFill>
                  <a:schemeClr val="bg1"/>
                </a:solidFill>
              </a:rPr>
              <a:t>Money Market Funds </a:t>
            </a:r>
          </a:p>
        </p:txBody>
      </p:sp>
      <p:sp>
        <p:nvSpPr>
          <p:cNvPr id="16393" name="TextBox 22"/>
          <p:cNvSpPr txBox="1">
            <a:spLocks noChangeArrowheads="1"/>
          </p:cNvSpPr>
          <p:nvPr/>
        </p:nvSpPr>
        <p:spPr bwMode="auto">
          <a:xfrm>
            <a:off x="1974850" y="6240463"/>
            <a:ext cx="646113" cy="508000"/>
          </a:xfrm>
          <a:prstGeom prst="rect">
            <a:avLst/>
          </a:prstGeom>
          <a:noFill/>
          <a:ln w="9525">
            <a:noFill/>
            <a:miter lim="800000"/>
            <a:headEnd/>
            <a:tailEnd/>
          </a:ln>
        </p:spPr>
        <p:txBody>
          <a:bodyPr lIns="91424" tIns="45712" rIns="91424" bIns="45712">
            <a:spAutoFit/>
          </a:bodyPr>
          <a:lstStyle/>
          <a:p>
            <a:r>
              <a:rPr lang="en-US" i="0">
                <a:solidFill>
                  <a:schemeClr val="bg1"/>
                </a:solidFill>
              </a:rPr>
              <a:t>Stable Value Funds</a:t>
            </a:r>
          </a:p>
        </p:txBody>
      </p:sp>
      <p:sp>
        <p:nvSpPr>
          <p:cNvPr id="16394" name="TextBox 30"/>
          <p:cNvSpPr txBox="1">
            <a:spLocks noChangeArrowheads="1"/>
          </p:cNvSpPr>
          <p:nvPr/>
        </p:nvSpPr>
        <p:spPr bwMode="auto">
          <a:xfrm>
            <a:off x="2633663" y="6240463"/>
            <a:ext cx="646112" cy="366712"/>
          </a:xfrm>
          <a:prstGeom prst="rect">
            <a:avLst/>
          </a:prstGeom>
          <a:noFill/>
          <a:ln w="9525">
            <a:noFill/>
            <a:miter lim="800000"/>
            <a:headEnd/>
            <a:tailEnd/>
          </a:ln>
        </p:spPr>
        <p:txBody>
          <a:bodyPr lIns="91424" tIns="45712" rIns="91424" bIns="45712">
            <a:spAutoFit/>
          </a:bodyPr>
          <a:lstStyle/>
          <a:p>
            <a:r>
              <a:rPr lang="en-US" i="0">
                <a:solidFill>
                  <a:schemeClr val="bg1"/>
                </a:solidFill>
              </a:rPr>
              <a:t>Bond Funds</a:t>
            </a:r>
          </a:p>
        </p:txBody>
      </p:sp>
      <p:sp>
        <p:nvSpPr>
          <p:cNvPr id="16395" name="TextBox 31"/>
          <p:cNvSpPr txBox="1">
            <a:spLocks noChangeArrowheads="1"/>
          </p:cNvSpPr>
          <p:nvPr/>
        </p:nvSpPr>
        <p:spPr bwMode="auto">
          <a:xfrm>
            <a:off x="3621088" y="6240463"/>
            <a:ext cx="960437" cy="366712"/>
          </a:xfrm>
          <a:prstGeom prst="rect">
            <a:avLst/>
          </a:prstGeom>
          <a:noFill/>
          <a:ln w="9525">
            <a:noFill/>
            <a:miter lim="800000"/>
            <a:headEnd/>
            <a:tailEnd/>
          </a:ln>
        </p:spPr>
        <p:txBody>
          <a:bodyPr lIns="91424" tIns="45712" rIns="91424" bIns="45712">
            <a:spAutoFit/>
          </a:bodyPr>
          <a:lstStyle/>
          <a:p>
            <a:r>
              <a:rPr lang="en-US" i="0">
                <a:solidFill>
                  <a:schemeClr val="bg1"/>
                </a:solidFill>
              </a:rPr>
              <a:t>Balanced Funds</a:t>
            </a:r>
          </a:p>
        </p:txBody>
      </p:sp>
      <p:sp>
        <p:nvSpPr>
          <p:cNvPr id="16396" name="TextBox 39"/>
          <p:cNvSpPr txBox="1">
            <a:spLocks noChangeArrowheads="1"/>
          </p:cNvSpPr>
          <p:nvPr/>
        </p:nvSpPr>
        <p:spPr bwMode="auto">
          <a:xfrm>
            <a:off x="4525963" y="6240463"/>
            <a:ext cx="1347787" cy="366712"/>
          </a:xfrm>
          <a:prstGeom prst="rect">
            <a:avLst/>
          </a:prstGeom>
          <a:noFill/>
          <a:ln w="9525">
            <a:noFill/>
            <a:miter lim="800000"/>
            <a:headEnd/>
            <a:tailEnd/>
          </a:ln>
        </p:spPr>
        <p:txBody>
          <a:bodyPr lIns="91424" tIns="45712" rIns="91424" bIns="45712">
            <a:spAutoFit/>
          </a:bodyPr>
          <a:lstStyle/>
          <a:p>
            <a:r>
              <a:rPr lang="en-US" i="0">
                <a:solidFill>
                  <a:schemeClr val="bg1"/>
                </a:solidFill>
              </a:rPr>
              <a:t>Growth &amp; Income Funds</a:t>
            </a:r>
          </a:p>
        </p:txBody>
      </p:sp>
      <p:sp>
        <p:nvSpPr>
          <p:cNvPr id="16397" name="TextBox 40"/>
          <p:cNvSpPr txBox="1">
            <a:spLocks noChangeArrowheads="1"/>
          </p:cNvSpPr>
          <p:nvPr/>
        </p:nvSpPr>
        <p:spPr bwMode="auto">
          <a:xfrm>
            <a:off x="5843588" y="6240463"/>
            <a:ext cx="820737" cy="366712"/>
          </a:xfrm>
          <a:prstGeom prst="rect">
            <a:avLst/>
          </a:prstGeom>
          <a:solidFill>
            <a:srgbClr val="C00000"/>
          </a:solidFill>
          <a:ln w="9525">
            <a:noFill/>
            <a:miter lim="800000"/>
            <a:headEnd/>
            <a:tailEnd/>
          </a:ln>
        </p:spPr>
        <p:txBody>
          <a:bodyPr lIns="91424" tIns="45712" rIns="91424" bIns="45712">
            <a:spAutoFit/>
          </a:bodyPr>
          <a:lstStyle/>
          <a:p>
            <a:r>
              <a:rPr lang="en-US" i="0">
                <a:solidFill>
                  <a:schemeClr val="bg1"/>
                </a:solidFill>
              </a:rPr>
              <a:t>Growth Funds</a:t>
            </a:r>
          </a:p>
        </p:txBody>
      </p:sp>
      <p:sp>
        <p:nvSpPr>
          <p:cNvPr id="16398" name="TextBox 41"/>
          <p:cNvSpPr txBox="1">
            <a:spLocks noChangeArrowheads="1"/>
          </p:cNvSpPr>
          <p:nvPr/>
        </p:nvSpPr>
        <p:spPr bwMode="auto">
          <a:xfrm>
            <a:off x="8494713" y="6229350"/>
            <a:ext cx="692150" cy="366713"/>
          </a:xfrm>
          <a:prstGeom prst="rect">
            <a:avLst/>
          </a:prstGeom>
          <a:noFill/>
          <a:ln w="9525">
            <a:noFill/>
            <a:miter lim="800000"/>
            <a:headEnd/>
            <a:tailEnd/>
          </a:ln>
        </p:spPr>
        <p:txBody>
          <a:bodyPr lIns="91424" tIns="45712" rIns="91424" bIns="45712">
            <a:spAutoFit/>
          </a:bodyPr>
          <a:lstStyle/>
          <a:p>
            <a:r>
              <a:rPr lang="en-US" i="0">
                <a:solidFill>
                  <a:schemeClr val="bg1"/>
                </a:solidFill>
              </a:rPr>
              <a:t>Company Stock</a:t>
            </a:r>
          </a:p>
        </p:txBody>
      </p:sp>
      <p:sp>
        <p:nvSpPr>
          <p:cNvPr id="16399" name="TextBox 42"/>
          <p:cNvSpPr txBox="1">
            <a:spLocks noChangeArrowheads="1"/>
          </p:cNvSpPr>
          <p:nvPr/>
        </p:nvSpPr>
        <p:spPr bwMode="auto">
          <a:xfrm>
            <a:off x="7778750" y="6254750"/>
            <a:ext cx="703263" cy="366713"/>
          </a:xfrm>
          <a:prstGeom prst="rect">
            <a:avLst/>
          </a:prstGeom>
          <a:noFill/>
          <a:ln w="9525">
            <a:noFill/>
            <a:miter lim="800000"/>
            <a:headEnd/>
            <a:tailEnd/>
          </a:ln>
        </p:spPr>
        <p:txBody>
          <a:bodyPr lIns="91424" tIns="45712" rIns="91424" bIns="45712">
            <a:spAutoFit/>
          </a:bodyPr>
          <a:lstStyle/>
          <a:p>
            <a:r>
              <a:rPr lang="en-US" i="0">
                <a:solidFill>
                  <a:schemeClr val="bg1"/>
                </a:solidFill>
              </a:rPr>
              <a:t>Specialty Funds</a:t>
            </a:r>
          </a:p>
        </p:txBody>
      </p:sp>
      <p:sp>
        <p:nvSpPr>
          <p:cNvPr id="16400" name="TextBox 43"/>
          <p:cNvSpPr txBox="1">
            <a:spLocks noChangeArrowheads="1"/>
          </p:cNvSpPr>
          <p:nvPr/>
        </p:nvSpPr>
        <p:spPr bwMode="auto">
          <a:xfrm>
            <a:off x="6529388" y="6234113"/>
            <a:ext cx="1293812" cy="366712"/>
          </a:xfrm>
          <a:prstGeom prst="rect">
            <a:avLst/>
          </a:prstGeom>
          <a:noFill/>
          <a:ln w="9525">
            <a:noFill/>
            <a:miter lim="800000"/>
            <a:headEnd/>
            <a:tailEnd/>
          </a:ln>
        </p:spPr>
        <p:txBody>
          <a:bodyPr lIns="91424" tIns="45712" rIns="91424" bIns="45712">
            <a:spAutoFit/>
          </a:bodyPr>
          <a:lstStyle/>
          <a:p>
            <a:r>
              <a:rPr lang="en-US" i="0">
                <a:solidFill>
                  <a:schemeClr val="bg1"/>
                </a:solidFill>
              </a:rPr>
              <a:t>International/Global Equity Funds</a:t>
            </a:r>
          </a:p>
        </p:txBody>
      </p:sp>
      <p:sp>
        <p:nvSpPr>
          <p:cNvPr id="16401" name="TextBox 44"/>
          <p:cNvSpPr txBox="1">
            <a:spLocks noChangeArrowheads="1"/>
          </p:cNvSpPr>
          <p:nvPr/>
        </p:nvSpPr>
        <p:spPr bwMode="auto">
          <a:xfrm>
            <a:off x="904875" y="5734050"/>
            <a:ext cx="3186113" cy="468313"/>
          </a:xfrm>
          <a:prstGeom prst="rect">
            <a:avLst/>
          </a:prstGeom>
          <a:noFill/>
          <a:ln w="9525">
            <a:noFill/>
            <a:miter lim="800000"/>
            <a:headEnd/>
            <a:tailEnd/>
          </a:ln>
        </p:spPr>
        <p:txBody>
          <a:bodyPr lIns="91424" tIns="45712" rIns="91424" bIns="45712">
            <a:spAutoFit/>
          </a:bodyPr>
          <a:lstStyle/>
          <a:p>
            <a:r>
              <a:rPr lang="en-US" sz="1200"/>
              <a:t>Funds to the left have potentially more inflation risk and less investment risk</a:t>
            </a:r>
          </a:p>
        </p:txBody>
      </p:sp>
      <p:sp>
        <p:nvSpPr>
          <p:cNvPr id="16402" name="TextBox 45"/>
          <p:cNvSpPr txBox="1">
            <a:spLocks noChangeArrowheads="1"/>
          </p:cNvSpPr>
          <p:nvPr/>
        </p:nvSpPr>
        <p:spPr bwMode="auto">
          <a:xfrm>
            <a:off x="6005513" y="5734050"/>
            <a:ext cx="2887662" cy="461963"/>
          </a:xfrm>
          <a:prstGeom prst="rect">
            <a:avLst/>
          </a:prstGeom>
          <a:noFill/>
          <a:ln w="9525">
            <a:noFill/>
            <a:miter lim="800000"/>
            <a:headEnd/>
            <a:tailEnd/>
          </a:ln>
        </p:spPr>
        <p:txBody>
          <a:bodyPr lIns="91424" tIns="45712" rIns="91424" bIns="45712">
            <a:spAutoFit/>
          </a:bodyPr>
          <a:lstStyle/>
          <a:p>
            <a:r>
              <a:rPr lang="en-US" sz="1200"/>
              <a:t>Funds to the right have potentially less inflation risk and more investment risk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401(k) Plans that Offer Stable Value Funds</a:t>
            </a:r>
          </a:p>
        </p:txBody>
      </p:sp>
      <p:graphicFrame>
        <p:nvGraphicFramePr>
          <p:cNvPr id="5" name="Content Placeholder 4"/>
          <p:cNvGraphicFramePr>
            <a:graphicFrameLocks noGrp="1"/>
          </p:cNvGraphicFramePr>
          <p:nvPr>
            <p:ph sz="half" idx="1"/>
          </p:nvPr>
        </p:nvGraphicFramePr>
        <p:xfrm>
          <a:off x="493792" y="1423447"/>
          <a:ext cx="4361828" cy="53564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2"/>
          </p:nvPr>
        </p:nvGraphicFramePr>
        <p:xfrm>
          <a:off x="5020218" y="1414021"/>
          <a:ext cx="4361828" cy="5365885"/>
        </p:xfrm>
        <a:graphic>
          <a:graphicData uri="http://schemas.openxmlformats.org/drawingml/2006/chart">
            <c:chart xmlns:c="http://schemas.openxmlformats.org/drawingml/2006/chart" xmlns:r="http://schemas.openxmlformats.org/officeDocument/2006/relationships" r:id="rId4"/>
          </a:graphicData>
        </a:graphic>
      </p:graphicFrame>
      <p:sp>
        <p:nvSpPr>
          <p:cNvPr id="17413" name="TextBox 6"/>
          <p:cNvSpPr txBox="1">
            <a:spLocks noChangeArrowheads="1"/>
          </p:cNvSpPr>
          <p:nvPr/>
        </p:nvSpPr>
        <p:spPr bwMode="auto">
          <a:xfrm>
            <a:off x="423863" y="7167563"/>
            <a:ext cx="8710612" cy="347662"/>
          </a:xfrm>
          <a:prstGeom prst="rect">
            <a:avLst/>
          </a:prstGeom>
          <a:noFill/>
          <a:ln w="9525">
            <a:noFill/>
            <a:miter lim="800000"/>
            <a:headEnd/>
            <a:tailEnd/>
          </a:ln>
        </p:spPr>
        <p:txBody>
          <a:bodyPr lIns="99781" tIns="49890" rIns="99781" bIns="49890">
            <a:spAutoFit/>
          </a:bodyPr>
          <a:lstStyle/>
          <a:p>
            <a:r>
              <a:rPr lang="en-US" sz="800"/>
              <a:t>Source:  401(k) Plan Asset Allocation, Account Balances, and Loan Activity in 2008, Research Perspective, October 2009, Volume 15, Number 2, Investment Company Institute and 401(k) Plan Asset Allocation, Account Balances, and Loan Activity in 2006, Research Perspective, August 2007, Volume 13, Number 1, Investment Company Institute.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625475"/>
            <a:ext cx="8888413" cy="941388"/>
          </a:xfrm>
        </p:spPr>
        <p:txBody>
          <a:bodyPr/>
          <a:lstStyle/>
          <a:p>
            <a:r>
              <a:rPr lang="en-US" smtClean="0"/>
              <a:t>Participants of All Ages Use Stable Value</a:t>
            </a:r>
            <a:br>
              <a:rPr lang="en-US" smtClean="0"/>
            </a:br>
            <a:endParaRPr lang="en-US" smtClean="0"/>
          </a:p>
        </p:txBody>
      </p:sp>
      <p:sp>
        <p:nvSpPr>
          <p:cNvPr id="18435" name="TextBox 6"/>
          <p:cNvSpPr txBox="1">
            <a:spLocks noChangeArrowheads="1"/>
          </p:cNvSpPr>
          <p:nvPr/>
        </p:nvSpPr>
        <p:spPr bwMode="auto">
          <a:xfrm>
            <a:off x="468313" y="7196138"/>
            <a:ext cx="8559800" cy="223837"/>
          </a:xfrm>
          <a:prstGeom prst="rect">
            <a:avLst/>
          </a:prstGeom>
          <a:noFill/>
          <a:ln w="9525">
            <a:noFill/>
            <a:miter lim="800000"/>
            <a:headEnd/>
            <a:tailEnd/>
          </a:ln>
        </p:spPr>
        <p:txBody>
          <a:bodyPr lIns="99781" tIns="49890" rIns="99781" bIns="49890">
            <a:spAutoFit/>
          </a:bodyPr>
          <a:lstStyle/>
          <a:p>
            <a:r>
              <a:rPr lang="en-US" sz="800"/>
              <a:t>Source:  401(k) Plan Asset Allocation, Account Balances, and Loan Activity in 2008, Research Perspective, October 2009, Volume 15, Number 2, Investment Company Institute.</a:t>
            </a:r>
          </a:p>
        </p:txBody>
      </p:sp>
      <p:graphicFrame>
        <p:nvGraphicFramePr>
          <p:cNvPr id="6" name="Chart 5"/>
          <p:cNvGraphicFramePr/>
          <p:nvPr/>
        </p:nvGraphicFramePr>
        <p:xfrm>
          <a:off x="493792" y="1291473"/>
          <a:ext cx="8970553" cy="54581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3"/>
          <p:cNvGraphicFramePr>
            <a:graphicFrameLocks noGrp="1" noChangeAspect="1"/>
          </p:cNvGraphicFramePr>
          <p:nvPr/>
        </p:nvGraphicFramePr>
        <p:xfrm>
          <a:off x="488950" y="1406525"/>
          <a:ext cx="8883650" cy="5222875"/>
        </p:xfrm>
        <a:graphic>
          <a:graphicData uri="http://schemas.openxmlformats.org/presentationml/2006/ole">
            <p:oleObj spid="_x0000_s1026" name="Worksheet" r:id="rId4" imgW="8572500" imgH="4657611" progId="Excel.Sheet.8">
              <p:embed/>
            </p:oleObj>
          </a:graphicData>
        </a:graphic>
      </p:graphicFrame>
      <p:sp>
        <p:nvSpPr>
          <p:cNvPr id="1027" name="Title 1"/>
          <p:cNvSpPr>
            <a:spLocks noGrp="1"/>
          </p:cNvSpPr>
          <p:nvPr>
            <p:ph type="title"/>
          </p:nvPr>
        </p:nvSpPr>
        <p:spPr/>
        <p:txBody>
          <a:bodyPr/>
          <a:lstStyle/>
          <a:p>
            <a:r>
              <a:rPr lang="en-US" smtClean="0"/>
              <a:t>Participants Consistently Use Stable Value</a:t>
            </a:r>
          </a:p>
        </p:txBody>
      </p:sp>
      <p:sp>
        <p:nvSpPr>
          <p:cNvPr id="1028" name="Rectangle 10"/>
          <p:cNvSpPr>
            <a:spLocks noChangeArrowheads="1"/>
          </p:cNvSpPr>
          <p:nvPr/>
        </p:nvSpPr>
        <p:spPr bwMode="auto">
          <a:xfrm>
            <a:off x="1069975" y="7167563"/>
            <a:ext cx="8064500" cy="233362"/>
          </a:xfrm>
          <a:prstGeom prst="rect">
            <a:avLst/>
          </a:prstGeom>
          <a:noFill/>
          <a:ln w="9525">
            <a:noFill/>
            <a:miter lim="800000"/>
            <a:headEnd/>
            <a:tailEnd/>
          </a:ln>
        </p:spPr>
        <p:txBody>
          <a:bodyPr lIns="108902" tIns="54451" rIns="108902" bIns="54451">
            <a:spAutoFit/>
          </a:bodyPr>
          <a:lstStyle/>
          <a:p>
            <a:pPr defTabSz="1089025"/>
            <a:r>
              <a:rPr lang="en-US" sz="800">
                <a:cs typeface="Arial" pitchFamily="34" charset="0"/>
              </a:rPr>
              <a:t>Source: </a:t>
            </a:r>
            <a:r>
              <a:rPr lang="en-US" sz="800"/>
              <a:t>Hewitt 401(k) Index</a:t>
            </a:r>
            <a:r>
              <a:rPr lang="en-US" sz="800" baseline="30000"/>
              <a:t>TM  </a:t>
            </a:r>
            <a:r>
              <a:rPr lang="en-US" sz="800"/>
              <a:t>Observations 1997 to  March 2010.   Hewitt 401(k) Index allocation to stable value ranges from  17% to 37% over time.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nvGraphicFramePr>
        <p:xfrm>
          <a:off x="725714" y="1625600"/>
          <a:ext cx="8563429" cy="4891314"/>
        </p:xfrm>
        <a:graphic>
          <a:graphicData uri="http://schemas.openxmlformats.org/drawingml/2006/chart">
            <c:chart xmlns:c="http://schemas.openxmlformats.org/drawingml/2006/chart" xmlns:r="http://schemas.openxmlformats.org/officeDocument/2006/relationships" r:id="rId3"/>
          </a:graphicData>
        </a:graphic>
      </p:graphicFrame>
      <p:sp>
        <p:nvSpPr>
          <p:cNvPr id="19459" name="Title 3"/>
          <p:cNvSpPr>
            <a:spLocks noGrp="1"/>
          </p:cNvSpPr>
          <p:nvPr>
            <p:ph type="title"/>
          </p:nvPr>
        </p:nvSpPr>
        <p:spPr>
          <a:xfrm>
            <a:off x="474663" y="635000"/>
            <a:ext cx="8888412" cy="758825"/>
          </a:xfrm>
        </p:spPr>
        <p:txBody>
          <a:bodyPr/>
          <a:lstStyle/>
          <a:p>
            <a:r>
              <a:rPr lang="en-US" sz="2800" smtClean="0"/>
              <a:t>Stable Value Provides Capital Preservation and Consistent, Steady Returns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700088" y="615950"/>
            <a:ext cx="8312150" cy="1031875"/>
          </a:xfrm>
        </p:spPr>
        <p:txBody>
          <a:bodyPr/>
          <a:lstStyle/>
          <a:p>
            <a:r>
              <a:rPr lang="en-US" sz="2800" smtClean="0"/>
              <a:t>Stable Value Offers Higher Return Potential than Money Market Funds</a:t>
            </a:r>
          </a:p>
        </p:txBody>
      </p:sp>
      <p:graphicFrame>
        <p:nvGraphicFramePr>
          <p:cNvPr id="5" name="Chart 4"/>
          <p:cNvGraphicFramePr/>
          <p:nvPr/>
        </p:nvGraphicFramePr>
        <p:xfrm>
          <a:off x="890337" y="1757603"/>
          <a:ext cx="8398042" cy="47153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60388" y="633413"/>
            <a:ext cx="8888412" cy="844550"/>
          </a:xfrm>
        </p:spPr>
        <p:txBody>
          <a:bodyPr/>
          <a:lstStyle/>
          <a:p>
            <a:r>
              <a:rPr lang="en-US" smtClean="0"/>
              <a:t>Benefit Responsiveness Distinguishes Stable Value From Other Asset Classes</a:t>
            </a:r>
          </a:p>
        </p:txBody>
      </p:sp>
      <p:sp>
        <p:nvSpPr>
          <p:cNvPr id="23555" name="Content Placeholder 2"/>
          <p:cNvSpPr>
            <a:spLocks noGrp="1"/>
          </p:cNvSpPr>
          <p:nvPr>
            <p:ph idx="1"/>
          </p:nvPr>
        </p:nvSpPr>
        <p:spPr/>
        <p:txBody>
          <a:bodyPr/>
          <a:lstStyle/>
          <a:p>
            <a:pPr marL="434902" lvl="1" indent="317447">
              <a:buFont typeface="Arial" pitchFamily="34" charset="0"/>
              <a:buNone/>
              <a:defRPr/>
            </a:pPr>
            <a:endParaRPr lang="en-US" sz="1700" dirty="0" smtClean="0"/>
          </a:p>
          <a:p>
            <a:pPr marL="374241" lvl="1" indent="-374241">
              <a:buSzPct val="60000"/>
              <a:buFont typeface="Wingdings" pitchFamily="2" charset="2"/>
              <a:buChar char="Ø"/>
              <a:defRPr/>
            </a:pPr>
            <a:r>
              <a:rPr lang="en-US" sz="1700" dirty="0" smtClean="0"/>
              <a:t>Benefit-responsiveness means participants transact at book value (principal plus accrued interest)</a:t>
            </a:r>
          </a:p>
          <a:p>
            <a:pPr marL="374241" lvl="1" indent="-374241">
              <a:buSzPct val="60000"/>
              <a:buFont typeface="Arial" pitchFamily="34" charset="0"/>
              <a:buNone/>
              <a:defRPr/>
            </a:pPr>
            <a:endParaRPr lang="en-US" sz="1700" dirty="0" smtClean="0"/>
          </a:p>
          <a:p>
            <a:pPr>
              <a:defRPr/>
            </a:pPr>
            <a:r>
              <a:rPr lang="en-US" sz="1700" dirty="0" smtClean="0"/>
              <a:t>Benefit responsiveness helps the stable value fund achieve the following objectives:</a:t>
            </a:r>
          </a:p>
          <a:p>
            <a:pPr lvl="1">
              <a:defRPr/>
            </a:pPr>
            <a:r>
              <a:rPr lang="en-US" sz="1700" dirty="0" smtClean="0"/>
              <a:t>Principal preservation with capital appreciation</a:t>
            </a:r>
          </a:p>
          <a:p>
            <a:pPr lvl="1">
              <a:defRPr/>
            </a:pPr>
            <a:r>
              <a:rPr lang="en-US" sz="1700" dirty="0" smtClean="0"/>
              <a:t>Consistent, conservative returns </a:t>
            </a:r>
          </a:p>
          <a:p>
            <a:pPr lvl="1">
              <a:defRPr/>
            </a:pPr>
            <a:r>
              <a:rPr lang="en-US" sz="1700" dirty="0" smtClean="0"/>
              <a:t>Returns similar to bond funds with the liquidity of money market funds</a:t>
            </a:r>
          </a:p>
          <a:p>
            <a:pPr lvl="1">
              <a:buFont typeface="Arial" pitchFamily="34" charset="0"/>
              <a:buNone/>
              <a:defRPr/>
            </a:pPr>
            <a:endParaRPr lang="en-US" sz="1700" dirty="0" smtClean="0"/>
          </a:p>
          <a:p>
            <a:pPr>
              <a:defRPr/>
            </a:pPr>
            <a:r>
              <a:rPr lang="en-US" sz="1700" dirty="0" smtClean="0"/>
              <a:t>Benefit responsiveness is provided through one or more different types of investment contracts</a:t>
            </a:r>
          </a:p>
          <a:p>
            <a:pPr>
              <a:buFont typeface="Wingdings 3" pitchFamily="18" charset="2"/>
              <a:buNone/>
              <a:defRPr/>
            </a:pPr>
            <a:endParaRPr lang="en-US" sz="1700" dirty="0" smtClean="0"/>
          </a:p>
          <a:p>
            <a:pPr>
              <a:defRPr/>
            </a:pPr>
            <a:r>
              <a:rPr lang="en-US" sz="1700" dirty="0" smtClean="0"/>
              <a:t>Benefit responsiveness criteria is established by the Financial Accounting Standards Board (FASB) and </a:t>
            </a:r>
            <a:r>
              <a:rPr lang="en-US" sz="1700" i="1" u="sng" dirty="0" smtClean="0"/>
              <a:t>all five requirements must be met</a:t>
            </a:r>
          </a:p>
          <a:p>
            <a:pPr>
              <a:defRPr/>
            </a:pPr>
            <a:endParaRPr lang="en-US" sz="1700" dirty="0" smtClean="0"/>
          </a:p>
          <a:p>
            <a:pPr>
              <a:buFont typeface="Wingdings 3" pitchFamily="18" charset="2"/>
              <a:buNone/>
              <a:defRPr/>
            </a:pPr>
            <a:endParaRPr lang="en-US" sz="1700" dirty="0" smtClean="0"/>
          </a:p>
        </p:txBody>
      </p:sp>
      <p:sp>
        <p:nvSpPr>
          <p:cNvPr id="21508" name="Text Box 5"/>
          <p:cNvSpPr txBox="1">
            <a:spLocks noChangeArrowheads="1"/>
          </p:cNvSpPr>
          <p:nvPr/>
        </p:nvSpPr>
        <p:spPr bwMode="auto">
          <a:xfrm>
            <a:off x="358775" y="6778625"/>
            <a:ext cx="7799388" cy="511175"/>
          </a:xfrm>
          <a:prstGeom prst="rect">
            <a:avLst/>
          </a:prstGeom>
          <a:noFill/>
          <a:ln w="9525">
            <a:noFill/>
            <a:miter lim="800000"/>
            <a:headEnd/>
            <a:tailEnd/>
          </a:ln>
        </p:spPr>
        <p:txBody>
          <a:bodyPr lIns="99781" tIns="49890" rIns="99781" bIns="49890">
            <a:spAutoFit/>
          </a:bodyPr>
          <a:lstStyle/>
          <a:p>
            <a:pPr eaLnBrk="0" hangingPunct="0">
              <a:spcBef>
                <a:spcPct val="50000"/>
              </a:spcBef>
            </a:pPr>
            <a:r>
              <a:rPr lang="en-US"/>
              <a:t>Stable value funds are defined by the Financial Accounting Standards Board in “Reporting of Fully Benefit-Responsive Investment Contracts Held by Certain Investment Companies Subject to the AICPA Investment Company Guide and Defined Contribution Health and Welfare and Pension Plans, FSP AAG INV-1 and SOP 94-4-1”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Q06 Template">
  <a:themeElements>
    <a:clrScheme name="3Q06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Q06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3Q06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Q06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Q06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Q06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Q06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Q06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Q06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Q06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Q06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Q06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Q06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Q06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Custom Design">
  <a:themeElements>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IS Powerpoint Template 20070713">
  <a:themeElements>
    <a:clrScheme name="IS Powerpoint Template 20070713 16">
      <a:dk1>
        <a:srgbClr val="000000"/>
      </a:dk1>
      <a:lt1>
        <a:srgbClr val="FFFFFF"/>
      </a:lt1>
      <a:dk2>
        <a:srgbClr val="000000"/>
      </a:dk2>
      <a:lt2>
        <a:srgbClr val="808080"/>
      </a:lt2>
      <a:accent1>
        <a:srgbClr val="ABC785"/>
      </a:accent1>
      <a:accent2>
        <a:srgbClr val="00824A"/>
      </a:accent2>
      <a:accent3>
        <a:srgbClr val="FFFFFF"/>
      </a:accent3>
      <a:accent4>
        <a:srgbClr val="000000"/>
      </a:accent4>
      <a:accent5>
        <a:srgbClr val="D2E0C2"/>
      </a:accent5>
      <a:accent6>
        <a:srgbClr val="007542"/>
      </a:accent6>
      <a:hlink>
        <a:srgbClr val="7D9FD5"/>
      </a:hlink>
      <a:folHlink>
        <a:srgbClr val="006682"/>
      </a:folHlink>
    </a:clrScheme>
    <a:fontScheme name="IS Powerpoint Template 200707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0" fontAlgn="base" latinLnBrk="0" hangingPunct="0">
          <a:lnSpc>
            <a:spcPct val="100000"/>
          </a:lnSpc>
          <a:spcBef>
            <a:spcPct val="0"/>
          </a:spcBef>
          <a:spcAft>
            <a:spcPct val="0"/>
          </a:spcAft>
          <a:buClrTx/>
          <a:buSzTx/>
          <a:buFontTx/>
          <a:buNone/>
          <a:tabLst/>
          <a:defRPr kumimoji="0" lang="en-US" sz="9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IS Powerpoint Template 2007071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S Powerpoint Template 2007071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S Powerpoint Template 2007071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S Powerpoint Template 2007071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S Powerpoint Template 2007071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S Powerpoint Template 2007071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S Powerpoint Template 2007071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S Powerpoint Template 2007071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S Powerpoint Template 2007071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S Powerpoint Template 2007071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S Powerpoint Template 2007071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S Powerpoint Template 2007071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S Powerpoint Template 20070713 13">
        <a:dk1>
          <a:srgbClr val="000000"/>
        </a:dk1>
        <a:lt1>
          <a:srgbClr val="FFFFFF"/>
        </a:lt1>
        <a:dk2>
          <a:srgbClr val="000000"/>
        </a:dk2>
        <a:lt2>
          <a:srgbClr val="808080"/>
        </a:lt2>
        <a:accent1>
          <a:srgbClr val="B8D30B"/>
        </a:accent1>
        <a:accent2>
          <a:srgbClr val="5D9A0C"/>
        </a:accent2>
        <a:accent3>
          <a:srgbClr val="FFFFFF"/>
        </a:accent3>
        <a:accent4>
          <a:srgbClr val="000000"/>
        </a:accent4>
        <a:accent5>
          <a:srgbClr val="D8E6AA"/>
        </a:accent5>
        <a:accent6>
          <a:srgbClr val="538B0A"/>
        </a:accent6>
        <a:hlink>
          <a:srgbClr val="7D9FD5"/>
        </a:hlink>
        <a:folHlink>
          <a:srgbClr val="006682"/>
        </a:folHlink>
      </a:clrScheme>
      <a:clrMap bg1="lt1" tx1="dk1" bg2="lt2" tx2="dk2" accent1="accent1" accent2="accent2" accent3="accent3" accent4="accent4" accent5="accent5" accent6="accent6" hlink="hlink" folHlink="folHlink"/>
    </a:extraClrScheme>
    <a:extraClrScheme>
      <a:clrScheme name="IS Powerpoint Template 20070713 14">
        <a:dk1>
          <a:srgbClr val="000000"/>
        </a:dk1>
        <a:lt1>
          <a:srgbClr val="FFFFFF"/>
        </a:lt1>
        <a:dk2>
          <a:srgbClr val="000000"/>
        </a:dk2>
        <a:lt2>
          <a:srgbClr val="808080"/>
        </a:lt2>
        <a:accent1>
          <a:srgbClr val="739600"/>
        </a:accent1>
        <a:accent2>
          <a:srgbClr val="00693C"/>
        </a:accent2>
        <a:accent3>
          <a:srgbClr val="FFFFFF"/>
        </a:accent3>
        <a:accent4>
          <a:srgbClr val="000000"/>
        </a:accent4>
        <a:accent5>
          <a:srgbClr val="BCC9AA"/>
        </a:accent5>
        <a:accent6>
          <a:srgbClr val="005E35"/>
        </a:accent6>
        <a:hlink>
          <a:srgbClr val="7D9FD5"/>
        </a:hlink>
        <a:folHlink>
          <a:srgbClr val="006682"/>
        </a:folHlink>
      </a:clrScheme>
      <a:clrMap bg1="lt1" tx1="dk1" bg2="lt2" tx2="dk2" accent1="accent1" accent2="accent2" accent3="accent3" accent4="accent4" accent5="accent5" accent6="accent6" hlink="hlink" folHlink="folHlink"/>
    </a:extraClrScheme>
    <a:extraClrScheme>
      <a:clrScheme name="IS Powerpoint Template 20070713 15">
        <a:dk1>
          <a:srgbClr val="000000"/>
        </a:dk1>
        <a:lt1>
          <a:srgbClr val="FFFFFF"/>
        </a:lt1>
        <a:dk2>
          <a:srgbClr val="000000"/>
        </a:dk2>
        <a:lt2>
          <a:srgbClr val="808080"/>
        </a:lt2>
        <a:accent1>
          <a:srgbClr val="ABC785"/>
        </a:accent1>
        <a:accent2>
          <a:srgbClr val="00693C"/>
        </a:accent2>
        <a:accent3>
          <a:srgbClr val="FFFFFF"/>
        </a:accent3>
        <a:accent4>
          <a:srgbClr val="000000"/>
        </a:accent4>
        <a:accent5>
          <a:srgbClr val="D2E0C2"/>
        </a:accent5>
        <a:accent6>
          <a:srgbClr val="005E35"/>
        </a:accent6>
        <a:hlink>
          <a:srgbClr val="7D9FD5"/>
        </a:hlink>
        <a:folHlink>
          <a:srgbClr val="006682"/>
        </a:folHlink>
      </a:clrScheme>
      <a:clrMap bg1="lt1" tx1="dk1" bg2="lt2" tx2="dk2" accent1="accent1" accent2="accent2" accent3="accent3" accent4="accent4" accent5="accent5" accent6="accent6" hlink="hlink" folHlink="folHlink"/>
    </a:extraClrScheme>
    <a:extraClrScheme>
      <a:clrScheme name="IS Powerpoint Template 20070713 16">
        <a:dk1>
          <a:srgbClr val="000000"/>
        </a:dk1>
        <a:lt1>
          <a:srgbClr val="FFFFFF"/>
        </a:lt1>
        <a:dk2>
          <a:srgbClr val="000000"/>
        </a:dk2>
        <a:lt2>
          <a:srgbClr val="808080"/>
        </a:lt2>
        <a:accent1>
          <a:srgbClr val="ABC785"/>
        </a:accent1>
        <a:accent2>
          <a:srgbClr val="00824A"/>
        </a:accent2>
        <a:accent3>
          <a:srgbClr val="FFFFFF"/>
        </a:accent3>
        <a:accent4>
          <a:srgbClr val="000000"/>
        </a:accent4>
        <a:accent5>
          <a:srgbClr val="D2E0C2"/>
        </a:accent5>
        <a:accent6>
          <a:srgbClr val="007542"/>
        </a:accent6>
        <a:hlink>
          <a:srgbClr val="7D9FD5"/>
        </a:hlink>
        <a:folHlink>
          <a:srgbClr val="00668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S Powerpoint Template 20070713 16">
    <a:dk1>
      <a:srgbClr val="000000"/>
    </a:dk1>
    <a:lt1>
      <a:srgbClr val="FFFFFF"/>
    </a:lt1>
    <a:dk2>
      <a:srgbClr val="000000"/>
    </a:dk2>
    <a:lt2>
      <a:srgbClr val="808080"/>
    </a:lt2>
    <a:accent1>
      <a:srgbClr val="ABC785"/>
    </a:accent1>
    <a:accent2>
      <a:srgbClr val="00824A"/>
    </a:accent2>
    <a:accent3>
      <a:srgbClr val="FFFFFF"/>
    </a:accent3>
    <a:accent4>
      <a:srgbClr val="000000"/>
    </a:accent4>
    <a:accent5>
      <a:srgbClr val="D2E0C2"/>
    </a:accent5>
    <a:accent6>
      <a:srgbClr val="007542"/>
    </a:accent6>
    <a:hlink>
      <a:srgbClr val="7D9FD5"/>
    </a:hlink>
    <a:folHlink>
      <a:srgbClr val="006682"/>
    </a:folHlink>
  </a:clrScheme>
  <a:fontScheme name="IS Powerpoint Template 200707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IS Powerpoint Template 20070713 16">
    <a:dk1>
      <a:srgbClr val="000000"/>
    </a:dk1>
    <a:lt1>
      <a:srgbClr val="FFFFFF"/>
    </a:lt1>
    <a:dk2>
      <a:srgbClr val="000000"/>
    </a:dk2>
    <a:lt2>
      <a:srgbClr val="808080"/>
    </a:lt2>
    <a:accent1>
      <a:srgbClr val="ABC785"/>
    </a:accent1>
    <a:accent2>
      <a:srgbClr val="00824A"/>
    </a:accent2>
    <a:accent3>
      <a:srgbClr val="FFFFFF"/>
    </a:accent3>
    <a:accent4>
      <a:srgbClr val="000000"/>
    </a:accent4>
    <a:accent5>
      <a:srgbClr val="D2E0C2"/>
    </a:accent5>
    <a:accent6>
      <a:srgbClr val="007542"/>
    </a:accent6>
    <a:hlink>
      <a:srgbClr val="7D9FD5"/>
    </a:hlink>
    <a:folHlink>
      <a:srgbClr val="006682"/>
    </a:folHlink>
  </a:clrScheme>
  <a:fontScheme name="IS Powerpoint Template 200707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IS Powerpoint Template 20070713 16">
    <a:dk1>
      <a:srgbClr val="000000"/>
    </a:dk1>
    <a:lt1>
      <a:srgbClr val="FFFFFF"/>
    </a:lt1>
    <a:dk2>
      <a:srgbClr val="000000"/>
    </a:dk2>
    <a:lt2>
      <a:srgbClr val="808080"/>
    </a:lt2>
    <a:accent1>
      <a:srgbClr val="ABC785"/>
    </a:accent1>
    <a:accent2>
      <a:srgbClr val="00824A"/>
    </a:accent2>
    <a:accent3>
      <a:srgbClr val="FFFFFF"/>
    </a:accent3>
    <a:accent4>
      <a:srgbClr val="000000"/>
    </a:accent4>
    <a:accent5>
      <a:srgbClr val="D2E0C2"/>
    </a:accent5>
    <a:accent6>
      <a:srgbClr val="007542"/>
    </a:accent6>
    <a:hlink>
      <a:srgbClr val="7D9FD5"/>
    </a:hlink>
    <a:folHlink>
      <a:srgbClr val="006682"/>
    </a:folHlink>
  </a:clrScheme>
  <a:fontScheme name="IS Powerpoint Template 200707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IS Powerpoint Template 20070713 16">
    <a:dk1>
      <a:srgbClr val="000000"/>
    </a:dk1>
    <a:lt1>
      <a:srgbClr val="FFFFFF"/>
    </a:lt1>
    <a:dk2>
      <a:srgbClr val="000000"/>
    </a:dk2>
    <a:lt2>
      <a:srgbClr val="808080"/>
    </a:lt2>
    <a:accent1>
      <a:srgbClr val="ABC785"/>
    </a:accent1>
    <a:accent2>
      <a:srgbClr val="00824A"/>
    </a:accent2>
    <a:accent3>
      <a:srgbClr val="FFFFFF"/>
    </a:accent3>
    <a:accent4>
      <a:srgbClr val="000000"/>
    </a:accent4>
    <a:accent5>
      <a:srgbClr val="D2E0C2"/>
    </a:accent5>
    <a:accent6>
      <a:srgbClr val="007542"/>
    </a:accent6>
    <a:hlink>
      <a:srgbClr val="7D9FD5"/>
    </a:hlink>
    <a:folHlink>
      <a:srgbClr val="006682"/>
    </a:folHlink>
  </a:clrScheme>
  <a:fontScheme name="IS Powerpoint Template 200707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IS Powerpoint Template 20070713 16">
    <a:dk1>
      <a:srgbClr val="000000"/>
    </a:dk1>
    <a:lt1>
      <a:srgbClr val="FFFFFF"/>
    </a:lt1>
    <a:dk2>
      <a:srgbClr val="000000"/>
    </a:dk2>
    <a:lt2>
      <a:srgbClr val="808080"/>
    </a:lt2>
    <a:accent1>
      <a:srgbClr val="ABC785"/>
    </a:accent1>
    <a:accent2>
      <a:srgbClr val="00824A"/>
    </a:accent2>
    <a:accent3>
      <a:srgbClr val="FFFFFF"/>
    </a:accent3>
    <a:accent4>
      <a:srgbClr val="000000"/>
    </a:accent4>
    <a:accent5>
      <a:srgbClr val="D2E0C2"/>
    </a:accent5>
    <a:accent6>
      <a:srgbClr val="007542"/>
    </a:accent6>
    <a:hlink>
      <a:srgbClr val="7D9FD5"/>
    </a:hlink>
    <a:folHlink>
      <a:srgbClr val="006682"/>
    </a:folHlink>
  </a:clrScheme>
  <a:fontScheme name="IS Powerpoint Template 200707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IS Powerpoint Template 20070713 16">
    <a:dk1>
      <a:srgbClr val="000000"/>
    </a:dk1>
    <a:lt1>
      <a:srgbClr val="FFFFFF"/>
    </a:lt1>
    <a:dk2>
      <a:srgbClr val="000000"/>
    </a:dk2>
    <a:lt2>
      <a:srgbClr val="808080"/>
    </a:lt2>
    <a:accent1>
      <a:srgbClr val="ABC785"/>
    </a:accent1>
    <a:accent2>
      <a:srgbClr val="00824A"/>
    </a:accent2>
    <a:accent3>
      <a:srgbClr val="FFFFFF"/>
    </a:accent3>
    <a:accent4>
      <a:srgbClr val="000000"/>
    </a:accent4>
    <a:accent5>
      <a:srgbClr val="D2E0C2"/>
    </a:accent5>
    <a:accent6>
      <a:srgbClr val="007542"/>
    </a:accent6>
    <a:hlink>
      <a:srgbClr val="7D9FD5"/>
    </a:hlink>
    <a:folHlink>
      <a:srgbClr val="006682"/>
    </a:folHlink>
  </a:clrScheme>
  <a:fontScheme name="IS Powerpoint Template 200707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3Q06 Template</Template>
  <TotalTime>2910</TotalTime>
  <Words>2132</Words>
  <Application>Microsoft Office PowerPoint</Application>
  <PresentationFormat>Custom</PresentationFormat>
  <Paragraphs>281</Paragraphs>
  <Slides>20</Slides>
  <Notes>20</Notes>
  <HiddenSlides>0</HiddenSlides>
  <MMClips>0</MMClips>
  <ScaleCrop>false</ScaleCrop>
  <HeadingPairs>
    <vt:vector size="8" baseType="variant">
      <vt:variant>
        <vt:lpstr>Fonts Used</vt:lpstr>
      </vt:variant>
      <vt:variant>
        <vt:i4>7</vt:i4>
      </vt:variant>
      <vt:variant>
        <vt:lpstr>Theme</vt:lpstr>
      </vt:variant>
      <vt:variant>
        <vt:i4>8</vt:i4>
      </vt:variant>
      <vt:variant>
        <vt:lpstr>Embedded OLE Servers</vt:lpstr>
      </vt:variant>
      <vt:variant>
        <vt:i4>2</vt:i4>
      </vt:variant>
      <vt:variant>
        <vt:lpstr>Slide Titles</vt:lpstr>
      </vt:variant>
      <vt:variant>
        <vt:i4>20</vt:i4>
      </vt:variant>
    </vt:vector>
  </HeadingPairs>
  <TitlesOfParts>
    <vt:vector size="37" baseType="lpstr">
      <vt:lpstr>Arial</vt:lpstr>
      <vt:lpstr>Arial MT Lt</vt:lpstr>
      <vt:lpstr>Wingdings 3</vt:lpstr>
      <vt:lpstr>Helvetica-Narrow</vt:lpstr>
      <vt:lpstr>Wingdings</vt:lpstr>
      <vt:lpstr>Helvetica</vt:lpstr>
      <vt:lpstr>Times New Roman</vt:lpstr>
      <vt:lpstr>3Q06 Template</vt:lpstr>
      <vt:lpstr>3_Custom Design</vt:lpstr>
      <vt:lpstr>Custom Design</vt:lpstr>
      <vt:lpstr>1_Custom Design</vt:lpstr>
      <vt:lpstr>2_Custom Design</vt:lpstr>
      <vt:lpstr>4_Custom Design</vt:lpstr>
      <vt:lpstr>6_Custom Design</vt:lpstr>
      <vt:lpstr>IS Powerpoint Template 20070713</vt:lpstr>
      <vt:lpstr>Microsoft Office Excel 97-2003 Worksheet</vt:lpstr>
      <vt:lpstr>Chart</vt:lpstr>
      <vt:lpstr>Stable Value Funds Overview </vt:lpstr>
      <vt:lpstr>Stable Value Investment Association</vt:lpstr>
      <vt:lpstr>Why Stable Value Is a Key Part of Asset Allocation</vt:lpstr>
      <vt:lpstr>401(k) Plans that Offer Stable Value Funds</vt:lpstr>
      <vt:lpstr>Participants of All Ages Use Stable Value </vt:lpstr>
      <vt:lpstr>Participants Consistently Use Stable Value</vt:lpstr>
      <vt:lpstr>Stable Value Provides Capital Preservation and Consistent, Steady Returns</vt:lpstr>
      <vt:lpstr>Stable Value Offers Higher Return Potential than Money Market Funds</vt:lpstr>
      <vt:lpstr>Benefit Responsiveness Distinguishes Stable Value From Other Asset Classes</vt:lpstr>
      <vt:lpstr>FASB Requirements for Benefit Responsiveness</vt:lpstr>
      <vt:lpstr>How Benefit Responsiveness Is Achieved </vt:lpstr>
      <vt:lpstr>How Benefit Responsiveness Works</vt:lpstr>
      <vt:lpstr>Slide 13</vt:lpstr>
      <vt:lpstr>Stable Value Investment Contracts</vt:lpstr>
      <vt:lpstr>Stable Value Fund Are Managed in Three Ways</vt:lpstr>
      <vt:lpstr>Looking at Stable Value Funds:  Overview</vt:lpstr>
      <vt:lpstr>Characteristics of a Stable Value Portfolio</vt:lpstr>
      <vt:lpstr>Stable value has proven performance and regulatory oversight</vt:lpstr>
      <vt:lpstr>Stable Value Funds Continue to be a Valued Investment</vt:lpstr>
      <vt:lpstr>For more information:</vt:lpstr>
    </vt:vector>
  </TitlesOfParts>
  <Company>Fidelity Investments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Qtrly Market Overview</dc:subject>
  <dc:creator>a308188</dc:creator>
  <cp:lastModifiedBy>Gina Mitchell</cp:lastModifiedBy>
  <cp:revision>377</cp:revision>
  <dcterms:created xsi:type="dcterms:W3CDTF">2007-01-11T21:20:55Z</dcterms:created>
  <dcterms:modified xsi:type="dcterms:W3CDTF">2010-10-08T16:47:35Z</dcterms:modified>
</cp:coreProperties>
</file>